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2"/>
  </p:notesMasterIdLst>
  <p:handoutMasterIdLst>
    <p:handoutMasterId r:id="rId23"/>
  </p:handoutMasterIdLst>
  <p:sldIdLst>
    <p:sldId id="607" r:id="rId5"/>
    <p:sldId id="4856" r:id="rId6"/>
    <p:sldId id="4857" r:id="rId7"/>
    <p:sldId id="4858" r:id="rId8"/>
    <p:sldId id="4872" r:id="rId9"/>
    <p:sldId id="4859" r:id="rId10"/>
    <p:sldId id="4860" r:id="rId11"/>
    <p:sldId id="4861" r:id="rId12"/>
    <p:sldId id="4862" r:id="rId13"/>
    <p:sldId id="4863" r:id="rId14"/>
    <p:sldId id="4864" r:id="rId15"/>
    <p:sldId id="4865" r:id="rId16"/>
    <p:sldId id="4866" r:id="rId17"/>
    <p:sldId id="4870" r:id="rId18"/>
    <p:sldId id="4871" r:id="rId19"/>
    <p:sldId id="4873" r:id="rId20"/>
    <p:sldId id="4869"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CFD41806-36AF-DE05-C8DA-4EB25C0775E3}" name="Guest User" initials="GU" userId="S::urn:spo:anon#52f3fe8bc556324abbd943359d3416c1d1da77573ea4ffc868620d144dd6846e::" providerId="AD"/>
  <p188:author id="{86941C27-3ADF-5045-66DF-861FFA59776E}" name="Dina Seremet" initials="DS" userId="S::dinase@maestralsolutions.com::e350b97a-9d3a-4961-8396-c6e2e0ba4afb" providerId="AD"/>
  <p188:author id="{D7883940-920B-75D0-B124-C737EBCC5470}" name="Guest User" initials="GU" userId="S::urn:spo:anon#a9bf9536895f990832332d442721d1ea048c2ce23ec0927d3c089e006ef9a339::" providerId="AD"/>
  <p188:author id="{B49CCD5F-6060-4906-5E1F-8993A38D8E98}" name="Katarina Urosevic" initials="KU" userId="Katarina Urosevic" providerId="None"/>
  <p188:author id="{8CBFCEE5-86C7-3A08-1DCF-248C72B7F5D7}" name="Nemanja Veselinovic" initials="NV" userId="S::nemanja.veselinovic@htecgroup.com::52893109-1877-48f7-944f-fea5e5778803" providerId="AD"/>
  <p188:author id="{806538F9-3A42-6C32-2B8B-ACC969FCDC61}" name="Dunja Vuic" initials="DV" userId="S::dunja.vuic@htecgroup.com::cd0bad24-6c17-434a-baf8-963bebc2aac3"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444791"/>
    <a:srgbClr val="407EF1"/>
    <a:srgbClr val="E74B4B"/>
    <a:srgbClr val="EF823F"/>
    <a:srgbClr val="F3C716"/>
    <a:srgbClr val="5CB7D5"/>
    <a:srgbClr val="0069AB"/>
    <a:srgbClr val="005A93"/>
    <a:srgbClr val="002C48"/>
    <a:srgbClr val="EEB5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22" d="100"/>
          <a:sy n="122" d="100"/>
        </p:scale>
        <p:origin x="114" y="126"/>
      </p:cViewPr>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handoutMaster" Target="handoutMasters/handoutMaster1.xml"/><Relationship Id="rId28" Type="http://schemas.microsoft.com/office/2016/11/relationships/changesInfo" Target="changesInfos/changesInfo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nes Kuhn" userId="75bc5260-0ded-456c-a794-cc5bdefadb46" providerId="ADAL" clId="{1FDBE29E-83A6-4B33-8925-956E099FBD2C}"/>
    <pc:docChg chg="modSld">
      <pc:chgData name="Enes Kuhn" userId="75bc5260-0ded-456c-a794-cc5bdefadb46" providerId="ADAL" clId="{1FDBE29E-83A6-4B33-8925-956E099FBD2C}" dt="2023-04-20T06:33:32.829" v="44" actId="20577"/>
      <pc:docMkLst>
        <pc:docMk/>
      </pc:docMkLst>
      <pc:sldChg chg="modSp mod">
        <pc:chgData name="Enes Kuhn" userId="75bc5260-0ded-456c-a794-cc5bdefadb46" providerId="ADAL" clId="{1FDBE29E-83A6-4B33-8925-956E099FBD2C}" dt="2023-04-20T06:32:27.332" v="18" actId="20577"/>
        <pc:sldMkLst>
          <pc:docMk/>
          <pc:sldMk cId="4227620102" sldId="607"/>
        </pc:sldMkLst>
        <pc:spChg chg="mod">
          <ac:chgData name="Enes Kuhn" userId="75bc5260-0ded-456c-a794-cc5bdefadb46" providerId="ADAL" clId="{1FDBE29E-83A6-4B33-8925-956E099FBD2C}" dt="2023-04-20T06:32:27.332" v="18" actId="20577"/>
          <ac:spMkLst>
            <pc:docMk/>
            <pc:sldMk cId="4227620102" sldId="607"/>
            <ac:spMk id="35" creationId="{6AB4F24A-BF10-0DDF-0C97-4508761170B2}"/>
          </ac:spMkLst>
        </pc:spChg>
      </pc:sldChg>
      <pc:sldChg chg="modSp mod">
        <pc:chgData name="Enes Kuhn" userId="75bc5260-0ded-456c-a794-cc5bdefadb46" providerId="ADAL" clId="{1FDBE29E-83A6-4B33-8925-956E099FBD2C}" dt="2023-04-20T06:33:32.829" v="44" actId="20577"/>
        <pc:sldMkLst>
          <pc:docMk/>
          <pc:sldMk cId="3463291290" sldId="4869"/>
        </pc:sldMkLst>
        <pc:spChg chg="mod">
          <ac:chgData name="Enes Kuhn" userId="75bc5260-0ded-456c-a794-cc5bdefadb46" providerId="ADAL" clId="{1FDBE29E-83A6-4B33-8925-956E099FBD2C}" dt="2023-04-20T06:33:32.829" v="44" actId="20577"/>
          <ac:spMkLst>
            <pc:docMk/>
            <pc:sldMk cId="3463291290" sldId="4869"/>
            <ac:spMk id="33" creationId="{7058DE77-EF95-DE47-CD75-8E940090B50E}"/>
          </ac:spMkLst>
        </pc:spChg>
      </pc:sldChg>
    </pc:docChg>
  </pc:docChgLst>
  <pc:docChgLst>
    <pc:chgData name="Enes Kuhn" userId="b85400eb-fe2e-45b1-bf54-c88c4395ef6a" providerId="ADAL" clId="{5C5FAD7E-3B5E-421B-8285-CE991E5B0C3F}"/>
    <pc:docChg chg="undo custSel modSld">
      <pc:chgData name="Enes Kuhn" userId="b85400eb-fe2e-45b1-bf54-c88c4395ef6a" providerId="ADAL" clId="{5C5FAD7E-3B5E-421B-8285-CE991E5B0C3F}" dt="2023-04-25T20:10:04.791" v="30" actId="20577"/>
      <pc:docMkLst>
        <pc:docMk/>
      </pc:docMkLst>
      <pc:sldChg chg="modSp mod">
        <pc:chgData name="Enes Kuhn" userId="b85400eb-fe2e-45b1-bf54-c88c4395ef6a" providerId="ADAL" clId="{5C5FAD7E-3B5E-421B-8285-CE991E5B0C3F}" dt="2023-04-25T20:10:04.791" v="30" actId="20577"/>
        <pc:sldMkLst>
          <pc:docMk/>
          <pc:sldMk cId="1718400491" sldId="4863"/>
        </pc:sldMkLst>
        <pc:spChg chg="mod">
          <ac:chgData name="Enes Kuhn" userId="b85400eb-fe2e-45b1-bf54-c88c4395ef6a" providerId="ADAL" clId="{5C5FAD7E-3B5E-421B-8285-CE991E5B0C3F}" dt="2023-04-25T20:10:04.791" v="30" actId="20577"/>
          <ac:spMkLst>
            <pc:docMk/>
            <pc:sldMk cId="1718400491" sldId="4863"/>
            <ac:spMk id="2" creationId="{0C221FB8-8761-E22F-3665-62DD79927C6C}"/>
          </ac:spMkLst>
        </pc:spChg>
      </pc:sldChg>
      <pc:sldChg chg="addSp delSp modSp mod">
        <pc:chgData name="Enes Kuhn" userId="b85400eb-fe2e-45b1-bf54-c88c4395ef6a" providerId="ADAL" clId="{5C5FAD7E-3B5E-421B-8285-CE991E5B0C3F}" dt="2023-04-25T11:14:03.673" v="24" actId="1076"/>
        <pc:sldMkLst>
          <pc:docMk/>
          <pc:sldMk cId="1647582784" sldId="4864"/>
        </pc:sldMkLst>
        <pc:picChg chg="add mod">
          <ac:chgData name="Enes Kuhn" userId="b85400eb-fe2e-45b1-bf54-c88c4395ef6a" providerId="ADAL" clId="{5C5FAD7E-3B5E-421B-8285-CE991E5B0C3F}" dt="2023-04-25T11:12:53.779" v="14" actId="1076"/>
          <ac:picMkLst>
            <pc:docMk/>
            <pc:sldMk cId="1647582784" sldId="4864"/>
            <ac:picMk id="3" creationId="{1D7A3248-A172-AD96-44BB-D24E4CB9DE8E}"/>
          </ac:picMkLst>
        </pc:picChg>
        <pc:picChg chg="add mod modCrop">
          <ac:chgData name="Enes Kuhn" userId="b85400eb-fe2e-45b1-bf54-c88c4395ef6a" providerId="ADAL" clId="{5C5FAD7E-3B5E-421B-8285-CE991E5B0C3F}" dt="2023-04-25T11:13:45.079" v="21" actId="1076"/>
          <ac:picMkLst>
            <pc:docMk/>
            <pc:sldMk cId="1647582784" sldId="4864"/>
            <ac:picMk id="7" creationId="{DB06F129-17BC-9F7E-B0A7-0A20EB26C6A5}"/>
          </ac:picMkLst>
        </pc:picChg>
        <pc:picChg chg="add mod">
          <ac:chgData name="Enes Kuhn" userId="b85400eb-fe2e-45b1-bf54-c88c4395ef6a" providerId="ADAL" clId="{5C5FAD7E-3B5E-421B-8285-CE991E5B0C3F}" dt="2023-04-25T11:14:03.673" v="24" actId="1076"/>
          <ac:picMkLst>
            <pc:docMk/>
            <pc:sldMk cId="1647582784" sldId="4864"/>
            <ac:picMk id="8" creationId="{A3856153-9A68-2854-A8D7-D4F6CDDA8137}"/>
          </ac:picMkLst>
        </pc:picChg>
        <pc:picChg chg="del">
          <ac:chgData name="Enes Kuhn" userId="b85400eb-fe2e-45b1-bf54-c88c4395ef6a" providerId="ADAL" clId="{5C5FAD7E-3B5E-421B-8285-CE991E5B0C3F}" dt="2023-04-25T11:12:31.167" v="10" actId="478"/>
          <ac:picMkLst>
            <pc:docMk/>
            <pc:sldMk cId="1647582784" sldId="4864"/>
            <ac:picMk id="5124" creationId="{B8893F07-1468-31D2-9A29-23BDFE7F8D7B}"/>
          </ac:picMkLst>
        </pc:picChg>
      </pc:sldChg>
      <pc:sldChg chg="addSp modSp mod">
        <pc:chgData name="Enes Kuhn" userId="b85400eb-fe2e-45b1-bf54-c88c4395ef6a" providerId="ADAL" clId="{5C5FAD7E-3B5E-421B-8285-CE991E5B0C3F}" dt="2023-04-25T20:03:51.935" v="27" actId="1076"/>
        <pc:sldMkLst>
          <pc:docMk/>
          <pc:sldMk cId="2226586900" sldId="4866"/>
        </pc:sldMkLst>
        <pc:spChg chg="add mod">
          <ac:chgData name="Enes Kuhn" userId="b85400eb-fe2e-45b1-bf54-c88c4395ef6a" providerId="ADAL" clId="{5C5FAD7E-3B5E-421B-8285-CE991E5B0C3F}" dt="2023-04-25T20:03:51.935" v="27" actId="1076"/>
          <ac:spMkLst>
            <pc:docMk/>
            <pc:sldMk cId="2226586900" sldId="4866"/>
            <ac:spMk id="3" creationId="{D1172C0A-8348-7567-D415-7423E42FC5FA}"/>
          </ac:spMkLst>
        </pc:spChg>
      </pc:sldChg>
      <pc:sldChg chg="addSp delSp modSp mod">
        <pc:chgData name="Enes Kuhn" userId="b85400eb-fe2e-45b1-bf54-c88c4395ef6a" providerId="ADAL" clId="{5C5FAD7E-3B5E-421B-8285-CE991E5B0C3F}" dt="2023-04-25T11:05:05.979" v="9" actId="478"/>
        <pc:sldMkLst>
          <pc:docMk/>
          <pc:sldMk cId="3463291290" sldId="4869"/>
        </pc:sldMkLst>
        <pc:spChg chg="add del mod">
          <ac:chgData name="Enes Kuhn" userId="b85400eb-fe2e-45b1-bf54-c88c4395ef6a" providerId="ADAL" clId="{5C5FAD7E-3B5E-421B-8285-CE991E5B0C3F}" dt="2023-04-25T11:04:28.127" v="5" actId="478"/>
          <ac:spMkLst>
            <pc:docMk/>
            <pc:sldMk cId="3463291290" sldId="4869"/>
            <ac:spMk id="2" creationId="{52C855B8-15E2-B4A6-15E3-77DF5E2AD756}"/>
          </ac:spMkLst>
        </pc:spChg>
        <pc:spChg chg="add mod">
          <ac:chgData name="Enes Kuhn" userId="b85400eb-fe2e-45b1-bf54-c88c4395ef6a" providerId="ADAL" clId="{5C5FAD7E-3B5E-421B-8285-CE991E5B0C3F}" dt="2023-04-25T11:04:19.637" v="3"/>
          <ac:spMkLst>
            <pc:docMk/>
            <pc:sldMk cId="3463291290" sldId="4869"/>
            <ac:spMk id="3" creationId="{CD543D7E-49C4-BEE5-2A6B-8E72F2781268}"/>
          </ac:spMkLst>
        </pc:spChg>
        <pc:picChg chg="add del mod">
          <ac:chgData name="Enes Kuhn" userId="b85400eb-fe2e-45b1-bf54-c88c4395ef6a" providerId="ADAL" clId="{5C5FAD7E-3B5E-421B-8285-CE991E5B0C3F}" dt="2023-04-25T11:05:05.979" v="9" actId="478"/>
          <ac:picMkLst>
            <pc:docMk/>
            <pc:sldMk cId="3463291290" sldId="4869"/>
            <ac:picMk id="5" creationId="{8FA57959-33DC-D48C-414F-83D94BAB4026}"/>
          </ac:picMkLst>
        </pc:picChg>
        <pc:picChg chg="ord">
          <ac:chgData name="Enes Kuhn" userId="b85400eb-fe2e-45b1-bf54-c88c4395ef6a" providerId="ADAL" clId="{5C5FAD7E-3B5E-421B-8285-CE991E5B0C3F}" dt="2023-04-25T11:04:15.405" v="2" actId="166"/>
          <ac:picMkLst>
            <pc:docMk/>
            <pc:sldMk cId="3463291290" sldId="4869"/>
            <ac:picMk id="13" creationId="{1BFDC7AB-9D5F-4BFD-A8B6-6E826636AEF5}"/>
          </ac:picMkLst>
        </pc:picChg>
      </pc:sldChg>
    </pc:docChg>
  </pc:docChgLst>
  <pc:docChgLst>
    <pc:chgData name="Enes Kuhn" userId="b85400eb-fe2e-45b1-bf54-c88c4395ef6a" providerId="ADAL" clId="{3D721BD5-6651-41B5-87A0-8A6179DDF2D1}"/>
    <pc:docChg chg="undo custSel modSld">
      <pc:chgData name="Enes Kuhn" userId="b85400eb-fe2e-45b1-bf54-c88c4395ef6a" providerId="ADAL" clId="{3D721BD5-6651-41B5-87A0-8A6179DDF2D1}" dt="2023-05-09T12:23:10.796" v="185" actId="20577"/>
      <pc:docMkLst>
        <pc:docMk/>
      </pc:docMkLst>
      <pc:sldChg chg="modSp mod">
        <pc:chgData name="Enes Kuhn" userId="b85400eb-fe2e-45b1-bf54-c88c4395ef6a" providerId="ADAL" clId="{3D721BD5-6651-41B5-87A0-8A6179DDF2D1}" dt="2023-05-09T12:23:10.796" v="185" actId="20577"/>
        <pc:sldMkLst>
          <pc:docMk/>
          <pc:sldMk cId="4227620102" sldId="607"/>
        </pc:sldMkLst>
        <pc:spChg chg="mod">
          <ac:chgData name="Enes Kuhn" userId="b85400eb-fe2e-45b1-bf54-c88c4395ef6a" providerId="ADAL" clId="{3D721BD5-6651-41B5-87A0-8A6179DDF2D1}" dt="2023-05-09T12:22:56.196" v="174" actId="20577"/>
          <ac:spMkLst>
            <pc:docMk/>
            <pc:sldMk cId="4227620102" sldId="607"/>
            <ac:spMk id="2" creationId="{66E1106A-937E-A4EA-79EB-FA33E1548A6B}"/>
          </ac:spMkLst>
        </pc:spChg>
        <pc:spChg chg="mod">
          <ac:chgData name="Enes Kuhn" userId="b85400eb-fe2e-45b1-bf54-c88c4395ef6a" providerId="ADAL" clId="{3D721BD5-6651-41B5-87A0-8A6179DDF2D1}" dt="2023-05-09T12:23:10.796" v="185" actId="20577"/>
          <ac:spMkLst>
            <pc:docMk/>
            <pc:sldMk cId="4227620102" sldId="607"/>
            <ac:spMk id="5" creationId="{3ABB780D-09CF-E9FB-CE50-F7430814FC19}"/>
          </ac:spMkLst>
        </pc:spChg>
      </pc:sldChg>
    </pc:docChg>
  </pc:docChgLst>
  <pc:docChgLst>
    <pc:chgData name="Enes Kuhn" userId="b85400eb-fe2e-45b1-bf54-c88c4395ef6a" providerId="ADAL" clId="{FAEE7257-4BFD-4C7F-B5B9-8B2AFA45B4C1}"/>
    <pc:docChg chg="undo custSel modSld">
      <pc:chgData name="Enes Kuhn" userId="b85400eb-fe2e-45b1-bf54-c88c4395ef6a" providerId="ADAL" clId="{FAEE7257-4BFD-4C7F-B5B9-8B2AFA45B4C1}" dt="2023-04-23T20:05:48.501" v="145" actId="1076"/>
      <pc:docMkLst>
        <pc:docMk/>
      </pc:docMkLst>
      <pc:sldChg chg="addSp delSp modSp mod">
        <pc:chgData name="Enes Kuhn" userId="b85400eb-fe2e-45b1-bf54-c88c4395ef6a" providerId="ADAL" clId="{FAEE7257-4BFD-4C7F-B5B9-8B2AFA45B4C1}" dt="2023-04-23T14:57:46.701" v="4" actId="1076"/>
        <pc:sldMkLst>
          <pc:docMk/>
          <pc:sldMk cId="974695455" sldId="4856"/>
        </pc:sldMkLst>
        <pc:spChg chg="del">
          <ac:chgData name="Enes Kuhn" userId="b85400eb-fe2e-45b1-bf54-c88c4395ef6a" providerId="ADAL" clId="{FAEE7257-4BFD-4C7F-B5B9-8B2AFA45B4C1}" dt="2023-04-23T14:57:38.875" v="0" actId="478"/>
          <ac:spMkLst>
            <pc:docMk/>
            <pc:sldMk cId="974695455" sldId="4856"/>
            <ac:spMk id="8" creationId="{4FB47F8F-B090-BFCD-9DC2-151C6692BB1B}"/>
          </ac:spMkLst>
        </pc:spChg>
        <pc:picChg chg="add mod">
          <ac:chgData name="Enes Kuhn" userId="b85400eb-fe2e-45b1-bf54-c88c4395ef6a" providerId="ADAL" clId="{FAEE7257-4BFD-4C7F-B5B9-8B2AFA45B4C1}" dt="2023-04-23T14:57:46.701" v="4" actId="1076"/>
          <ac:picMkLst>
            <pc:docMk/>
            <pc:sldMk cId="974695455" sldId="4856"/>
            <ac:picMk id="7" creationId="{C5861706-7810-39DF-BC38-5059850DE1E2}"/>
          </ac:picMkLst>
        </pc:picChg>
      </pc:sldChg>
      <pc:sldChg chg="addSp delSp modSp mod">
        <pc:chgData name="Enes Kuhn" userId="b85400eb-fe2e-45b1-bf54-c88c4395ef6a" providerId="ADAL" clId="{FAEE7257-4BFD-4C7F-B5B9-8B2AFA45B4C1}" dt="2023-04-23T15:04:52.933" v="21" actId="1076"/>
        <pc:sldMkLst>
          <pc:docMk/>
          <pc:sldMk cId="2606462790" sldId="4857"/>
        </pc:sldMkLst>
        <pc:spChg chg="mod">
          <ac:chgData name="Enes Kuhn" userId="b85400eb-fe2e-45b1-bf54-c88c4395ef6a" providerId="ADAL" clId="{FAEE7257-4BFD-4C7F-B5B9-8B2AFA45B4C1}" dt="2023-04-23T15:04:43.331" v="20" actId="14100"/>
          <ac:spMkLst>
            <pc:docMk/>
            <pc:sldMk cId="2606462790" sldId="4857"/>
            <ac:spMk id="6" creationId="{1DBB4CF5-5BBC-38A3-A649-7402CF7693C4}"/>
          </ac:spMkLst>
        </pc:spChg>
        <pc:spChg chg="mod">
          <ac:chgData name="Enes Kuhn" userId="b85400eb-fe2e-45b1-bf54-c88c4395ef6a" providerId="ADAL" clId="{FAEE7257-4BFD-4C7F-B5B9-8B2AFA45B4C1}" dt="2023-04-23T15:04:52.933" v="21" actId="1076"/>
          <ac:spMkLst>
            <pc:docMk/>
            <pc:sldMk cId="2606462790" sldId="4857"/>
            <ac:spMk id="7" creationId="{329F7885-DB8E-EF96-36A1-94DE8208087A}"/>
          </ac:spMkLst>
        </pc:spChg>
        <pc:spChg chg="del">
          <ac:chgData name="Enes Kuhn" userId="b85400eb-fe2e-45b1-bf54-c88c4395ef6a" providerId="ADAL" clId="{FAEE7257-4BFD-4C7F-B5B9-8B2AFA45B4C1}" dt="2023-04-23T15:00:42.573" v="5" actId="478"/>
          <ac:spMkLst>
            <pc:docMk/>
            <pc:sldMk cId="2606462790" sldId="4857"/>
            <ac:spMk id="10" creationId="{EDFC5217-3289-E04B-7D97-2E79BAD98344}"/>
          </ac:spMkLst>
        </pc:spChg>
        <pc:spChg chg="del">
          <ac:chgData name="Enes Kuhn" userId="b85400eb-fe2e-45b1-bf54-c88c4395ef6a" providerId="ADAL" clId="{FAEE7257-4BFD-4C7F-B5B9-8B2AFA45B4C1}" dt="2023-04-23T15:00:51.951" v="7" actId="478"/>
          <ac:spMkLst>
            <pc:docMk/>
            <pc:sldMk cId="2606462790" sldId="4857"/>
            <ac:spMk id="11" creationId="{80B027EA-995B-C2E4-FD3A-3126C570557E}"/>
          </ac:spMkLst>
        </pc:spChg>
        <pc:picChg chg="add del">
          <ac:chgData name="Enes Kuhn" userId="b85400eb-fe2e-45b1-bf54-c88c4395ef6a" providerId="ADAL" clId="{FAEE7257-4BFD-4C7F-B5B9-8B2AFA45B4C1}" dt="2023-04-23T15:03:26.376" v="9" actId="22"/>
          <ac:picMkLst>
            <pc:docMk/>
            <pc:sldMk cId="2606462790" sldId="4857"/>
            <ac:picMk id="8" creationId="{459906B9-9DFA-FE63-4DFF-C2E5624B8CFE}"/>
          </ac:picMkLst>
        </pc:picChg>
        <pc:picChg chg="add mod">
          <ac:chgData name="Enes Kuhn" userId="b85400eb-fe2e-45b1-bf54-c88c4395ef6a" providerId="ADAL" clId="{FAEE7257-4BFD-4C7F-B5B9-8B2AFA45B4C1}" dt="2023-04-23T15:04:39.794" v="19" actId="1076"/>
          <ac:picMkLst>
            <pc:docMk/>
            <pc:sldMk cId="2606462790" sldId="4857"/>
            <ac:picMk id="12" creationId="{A4808EB5-7DD5-BC5E-4E1F-47D91B271264}"/>
          </ac:picMkLst>
        </pc:picChg>
        <pc:picChg chg="add mod">
          <ac:chgData name="Enes Kuhn" userId="b85400eb-fe2e-45b1-bf54-c88c4395ef6a" providerId="ADAL" clId="{FAEE7257-4BFD-4C7F-B5B9-8B2AFA45B4C1}" dt="2023-04-23T15:04:35.761" v="18" actId="1076"/>
          <ac:picMkLst>
            <pc:docMk/>
            <pc:sldMk cId="2606462790" sldId="4857"/>
            <ac:picMk id="14" creationId="{233F0826-243B-42A9-9FA4-A490932EE9E8}"/>
          </ac:picMkLst>
        </pc:picChg>
      </pc:sldChg>
      <pc:sldChg chg="addSp delSp modSp mod">
        <pc:chgData name="Enes Kuhn" userId="b85400eb-fe2e-45b1-bf54-c88c4395ef6a" providerId="ADAL" clId="{FAEE7257-4BFD-4C7F-B5B9-8B2AFA45B4C1}" dt="2023-04-23T15:47:28.291" v="133" actId="14100"/>
        <pc:sldMkLst>
          <pc:docMk/>
          <pc:sldMk cId="1611011172" sldId="4859"/>
        </pc:sldMkLst>
        <pc:spChg chg="mod">
          <ac:chgData name="Enes Kuhn" userId="b85400eb-fe2e-45b1-bf54-c88c4395ef6a" providerId="ADAL" clId="{FAEE7257-4BFD-4C7F-B5B9-8B2AFA45B4C1}" dt="2023-04-23T15:08:23.911" v="27" actId="255"/>
          <ac:spMkLst>
            <pc:docMk/>
            <pc:sldMk cId="1611011172" sldId="4859"/>
            <ac:spMk id="2" creationId="{0C221FB8-8761-E22F-3665-62DD79927C6C}"/>
          </ac:spMkLst>
        </pc:spChg>
        <pc:spChg chg="del">
          <ac:chgData name="Enes Kuhn" userId="b85400eb-fe2e-45b1-bf54-c88c4395ef6a" providerId="ADAL" clId="{FAEE7257-4BFD-4C7F-B5B9-8B2AFA45B4C1}" dt="2023-04-23T15:07:38.644" v="22" actId="478"/>
          <ac:spMkLst>
            <pc:docMk/>
            <pc:sldMk cId="1611011172" sldId="4859"/>
            <ac:spMk id="3" creationId="{82A1736C-76D3-3BA4-9BB9-4C6D7E951530}"/>
          </ac:spMkLst>
        </pc:spChg>
        <pc:spChg chg="del">
          <ac:chgData name="Enes Kuhn" userId="b85400eb-fe2e-45b1-bf54-c88c4395ef6a" providerId="ADAL" clId="{FAEE7257-4BFD-4C7F-B5B9-8B2AFA45B4C1}" dt="2023-04-23T15:07:41.736" v="23" actId="478"/>
          <ac:spMkLst>
            <pc:docMk/>
            <pc:sldMk cId="1611011172" sldId="4859"/>
            <ac:spMk id="4" creationId="{28909F44-6120-6A6B-3FA2-F54472A278E5}"/>
          </ac:spMkLst>
        </pc:spChg>
        <pc:picChg chg="add mod">
          <ac:chgData name="Enes Kuhn" userId="b85400eb-fe2e-45b1-bf54-c88c4395ef6a" providerId="ADAL" clId="{FAEE7257-4BFD-4C7F-B5B9-8B2AFA45B4C1}" dt="2023-04-23T15:47:28.291" v="133" actId="14100"/>
          <ac:picMkLst>
            <pc:docMk/>
            <pc:sldMk cId="1611011172" sldId="4859"/>
            <ac:picMk id="1026" creationId="{93FB3AB5-083F-C9EC-C69C-ECC3BB4DC065}"/>
          </ac:picMkLst>
        </pc:picChg>
      </pc:sldChg>
      <pc:sldChg chg="modSp mod">
        <pc:chgData name="Enes Kuhn" userId="b85400eb-fe2e-45b1-bf54-c88c4395ef6a" providerId="ADAL" clId="{FAEE7257-4BFD-4C7F-B5B9-8B2AFA45B4C1}" dt="2023-04-23T15:08:57.049" v="29" actId="113"/>
        <pc:sldMkLst>
          <pc:docMk/>
          <pc:sldMk cId="14978378" sldId="4860"/>
        </pc:sldMkLst>
        <pc:spChg chg="mod">
          <ac:chgData name="Enes Kuhn" userId="b85400eb-fe2e-45b1-bf54-c88c4395ef6a" providerId="ADAL" clId="{FAEE7257-4BFD-4C7F-B5B9-8B2AFA45B4C1}" dt="2023-04-23T15:08:57.049" v="29" actId="113"/>
          <ac:spMkLst>
            <pc:docMk/>
            <pc:sldMk cId="14978378" sldId="4860"/>
            <ac:spMk id="8" creationId="{FAA29E19-7E45-7670-38C4-FD9567A103AB}"/>
          </ac:spMkLst>
        </pc:spChg>
      </pc:sldChg>
      <pc:sldChg chg="addSp modSp mod">
        <pc:chgData name="Enes Kuhn" userId="b85400eb-fe2e-45b1-bf54-c88c4395ef6a" providerId="ADAL" clId="{FAEE7257-4BFD-4C7F-B5B9-8B2AFA45B4C1}" dt="2023-04-23T15:13:38.154" v="33" actId="14100"/>
        <pc:sldMkLst>
          <pc:docMk/>
          <pc:sldMk cId="294798792" sldId="4861"/>
        </pc:sldMkLst>
        <pc:spChg chg="mod">
          <ac:chgData name="Enes Kuhn" userId="b85400eb-fe2e-45b1-bf54-c88c4395ef6a" providerId="ADAL" clId="{FAEE7257-4BFD-4C7F-B5B9-8B2AFA45B4C1}" dt="2023-04-23T15:11:27.514" v="30" actId="6549"/>
          <ac:spMkLst>
            <pc:docMk/>
            <pc:sldMk cId="294798792" sldId="4861"/>
            <ac:spMk id="2" creationId="{0C221FB8-8761-E22F-3665-62DD79927C6C}"/>
          </ac:spMkLst>
        </pc:spChg>
        <pc:picChg chg="add mod">
          <ac:chgData name="Enes Kuhn" userId="b85400eb-fe2e-45b1-bf54-c88c4395ef6a" providerId="ADAL" clId="{FAEE7257-4BFD-4C7F-B5B9-8B2AFA45B4C1}" dt="2023-04-23T15:13:38.154" v="33" actId="14100"/>
          <ac:picMkLst>
            <pc:docMk/>
            <pc:sldMk cId="294798792" sldId="4861"/>
            <ac:picMk id="2050" creationId="{C2D53DFE-C6A4-03FF-0B23-9EC547D337D9}"/>
          </ac:picMkLst>
        </pc:picChg>
      </pc:sldChg>
      <pc:sldChg chg="addSp delSp modSp mod">
        <pc:chgData name="Enes Kuhn" userId="b85400eb-fe2e-45b1-bf54-c88c4395ef6a" providerId="ADAL" clId="{FAEE7257-4BFD-4C7F-B5B9-8B2AFA45B4C1}" dt="2023-04-23T15:16:27.565" v="38" actId="14100"/>
        <pc:sldMkLst>
          <pc:docMk/>
          <pc:sldMk cId="3736527664" sldId="4862"/>
        </pc:sldMkLst>
        <pc:spChg chg="del">
          <ac:chgData name="Enes Kuhn" userId="b85400eb-fe2e-45b1-bf54-c88c4395ef6a" providerId="ADAL" clId="{FAEE7257-4BFD-4C7F-B5B9-8B2AFA45B4C1}" dt="2023-04-23T15:16:17.586" v="34" actId="478"/>
          <ac:spMkLst>
            <pc:docMk/>
            <pc:sldMk cId="3736527664" sldId="4862"/>
            <ac:spMk id="6" creationId="{CF0AE8AF-31AA-4098-CCD1-0C35DE128307}"/>
          </ac:spMkLst>
        </pc:spChg>
        <pc:picChg chg="add mod">
          <ac:chgData name="Enes Kuhn" userId="b85400eb-fe2e-45b1-bf54-c88c4395ef6a" providerId="ADAL" clId="{FAEE7257-4BFD-4C7F-B5B9-8B2AFA45B4C1}" dt="2023-04-23T15:16:27.565" v="38" actId="14100"/>
          <ac:picMkLst>
            <pc:docMk/>
            <pc:sldMk cId="3736527664" sldId="4862"/>
            <ac:picMk id="3074" creationId="{423ABCB5-75E5-65FC-E611-DFDD23A93806}"/>
          </ac:picMkLst>
        </pc:picChg>
      </pc:sldChg>
      <pc:sldChg chg="addSp modSp mod">
        <pc:chgData name="Enes Kuhn" userId="b85400eb-fe2e-45b1-bf54-c88c4395ef6a" providerId="ADAL" clId="{FAEE7257-4BFD-4C7F-B5B9-8B2AFA45B4C1}" dt="2023-04-23T15:18:00.793" v="48" actId="1076"/>
        <pc:sldMkLst>
          <pc:docMk/>
          <pc:sldMk cId="1718400491" sldId="4863"/>
        </pc:sldMkLst>
        <pc:spChg chg="mod">
          <ac:chgData name="Enes Kuhn" userId="b85400eb-fe2e-45b1-bf54-c88c4395ef6a" providerId="ADAL" clId="{FAEE7257-4BFD-4C7F-B5B9-8B2AFA45B4C1}" dt="2023-04-23T15:17:45.726" v="43" actId="14100"/>
          <ac:spMkLst>
            <pc:docMk/>
            <pc:sldMk cId="1718400491" sldId="4863"/>
            <ac:spMk id="4" creationId="{28909F44-6120-6A6B-3FA2-F54472A278E5}"/>
          </ac:spMkLst>
        </pc:spChg>
        <pc:picChg chg="add mod">
          <ac:chgData name="Enes Kuhn" userId="b85400eb-fe2e-45b1-bf54-c88c4395ef6a" providerId="ADAL" clId="{FAEE7257-4BFD-4C7F-B5B9-8B2AFA45B4C1}" dt="2023-04-23T15:18:00.793" v="48" actId="1076"/>
          <ac:picMkLst>
            <pc:docMk/>
            <pc:sldMk cId="1718400491" sldId="4863"/>
            <ac:picMk id="4098" creationId="{57070341-9525-E26E-C74A-FF13FD64AAA2}"/>
          </ac:picMkLst>
        </pc:picChg>
      </pc:sldChg>
      <pc:sldChg chg="addSp delSp modSp mod">
        <pc:chgData name="Enes Kuhn" userId="b85400eb-fe2e-45b1-bf54-c88c4395ef6a" providerId="ADAL" clId="{FAEE7257-4BFD-4C7F-B5B9-8B2AFA45B4C1}" dt="2023-04-23T15:33:03.684" v="56" actId="1076"/>
        <pc:sldMkLst>
          <pc:docMk/>
          <pc:sldMk cId="1647582784" sldId="4864"/>
        </pc:sldMkLst>
        <pc:spChg chg="del">
          <ac:chgData name="Enes Kuhn" userId="b85400eb-fe2e-45b1-bf54-c88c4395ef6a" providerId="ADAL" clId="{FAEE7257-4BFD-4C7F-B5B9-8B2AFA45B4C1}" dt="2023-04-23T15:32:34.061" v="49" actId="478"/>
          <ac:spMkLst>
            <pc:docMk/>
            <pc:sldMk cId="1647582784" sldId="4864"/>
            <ac:spMk id="2" creationId="{0C221FB8-8761-E22F-3665-62DD79927C6C}"/>
          </ac:spMkLst>
        </pc:spChg>
        <pc:spChg chg="add mod">
          <ac:chgData name="Enes Kuhn" userId="b85400eb-fe2e-45b1-bf54-c88c4395ef6a" providerId="ADAL" clId="{FAEE7257-4BFD-4C7F-B5B9-8B2AFA45B4C1}" dt="2023-04-23T15:32:38.948" v="51" actId="1076"/>
          <ac:spMkLst>
            <pc:docMk/>
            <pc:sldMk cId="1647582784" sldId="4864"/>
            <ac:spMk id="4" creationId="{DAB4CB22-0270-6CD1-0A91-8A4DB4CEFE3C}"/>
          </ac:spMkLst>
        </pc:spChg>
        <pc:picChg chg="add del">
          <ac:chgData name="Enes Kuhn" userId="b85400eb-fe2e-45b1-bf54-c88c4395ef6a" providerId="ADAL" clId="{FAEE7257-4BFD-4C7F-B5B9-8B2AFA45B4C1}" dt="2023-04-23T15:32:51.517" v="53" actId="478"/>
          <ac:picMkLst>
            <pc:docMk/>
            <pc:sldMk cId="1647582784" sldId="4864"/>
            <ac:picMk id="5122" creationId="{10200C61-D41C-D840-EB68-CBB214E52D3E}"/>
          </ac:picMkLst>
        </pc:picChg>
        <pc:picChg chg="add mod">
          <ac:chgData name="Enes Kuhn" userId="b85400eb-fe2e-45b1-bf54-c88c4395ef6a" providerId="ADAL" clId="{FAEE7257-4BFD-4C7F-B5B9-8B2AFA45B4C1}" dt="2023-04-23T15:33:03.684" v="56" actId="1076"/>
          <ac:picMkLst>
            <pc:docMk/>
            <pc:sldMk cId="1647582784" sldId="4864"/>
            <ac:picMk id="5124" creationId="{B8893F07-1468-31D2-9A29-23BDFE7F8D7B}"/>
          </ac:picMkLst>
        </pc:picChg>
      </pc:sldChg>
      <pc:sldChg chg="addSp delSp modSp mod">
        <pc:chgData name="Enes Kuhn" userId="b85400eb-fe2e-45b1-bf54-c88c4395ef6a" providerId="ADAL" clId="{FAEE7257-4BFD-4C7F-B5B9-8B2AFA45B4C1}" dt="2023-04-23T15:40:59.040" v="99" actId="14100"/>
        <pc:sldMkLst>
          <pc:docMk/>
          <pc:sldMk cId="898511532" sldId="4865"/>
        </pc:sldMkLst>
        <pc:spChg chg="mod">
          <ac:chgData name="Enes Kuhn" userId="b85400eb-fe2e-45b1-bf54-c88c4395ef6a" providerId="ADAL" clId="{FAEE7257-4BFD-4C7F-B5B9-8B2AFA45B4C1}" dt="2023-04-23T15:34:47.247" v="83" actId="20577"/>
          <ac:spMkLst>
            <pc:docMk/>
            <pc:sldMk cId="898511532" sldId="4865"/>
            <ac:spMk id="3" creationId="{82A1736C-76D3-3BA4-9BB9-4C6D7E951530}"/>
          </ac:spMkLst>
        </pc:spChg>
        <pc:spChg chg="del mod">
          <ac:chgData name="Enes Kuhn" userId="b85400eb-fe2e-45b1-bf54-c88c4395ef6a" providerId="ADAL" clId="{FAEE7257-4BFD-4C7F-B5B9-8B2AFA45B4C1}" dt="2023-04-23T15:34:10.411" v="58" actId="478"/>
          <ac:spMkLst>
            <pc:docMk/>
            <pc:sldMk cId="898511532" sldId="4865"/>
            <ac:spMk id="4" creationId="{28909F44-6120-6A6B-3FA2-F54472A278E5}"/>
          </ac:spMkLst>
        </pc:spChg>
        <pc:spChg chg="add mod">
          <ac:chgData name="Enes Kuhn" userId="b85400eb-fe2e-45b1-bf54-c88c4395ef6a" providerId="ADAL" clId="{FAEE7257-4BFD-4C7F-B5B9-8B2AFA45B4C1}" dt="2023-04-23T15:40:00.062" v="89" actId="166"/>
          <ac:spMkLst>
            <pc:docMk/>
            <pc:sldMk cId="898511532" sldId="4865"/>
            <ac:spMk id="8" creationId="{3D9C6658-4BBB-6207-CF8B-D9E0A9DCE619}"/>
          </ac:spMkLst>
        </pc:spChg>
        <pc:spChg chg="add mod">
          <ac:chgData name="Enes Kuhn" userId="b85400eb-fe2e-45b1-bf54-c88c4395ef6a" providerId="ADAL" clId="{FAEE7257-4BFD-4C7F-B5B9-8B2AFA45B4C1}" dt="2023-04-23T15:40:03.314" v="90"/>
          <ac:spMkLst>
            <pc:docMk/>
            <pc:sldMk cId="898511532" sldId="4865"/>
            <ac:spMk id="9" creationId="{AF0D604F-BAA6-2D8F-4FBF-86D2F6988841}"/>
          </ac:spMkLst>
        </pc:spChg>
        <pc:spChg chg="add mod">
          <ac:chgData name="Enes Kuhn" userId="b85400eb-fe2e-45b1-bf54-c88c4395ef6a" providerId="ADAL" clId="{FAEE7257-4BFD-4C7F-B5B9-8B2AFA45B4C1}" dt="2023-04-23T15:40:27.921" v="93"/>
          <ac:spMkLst>
            <pc:docMk/>
            <pc:sldMk cId="898511532" sldId="4865"/>
            <ac:spMk id="10" creationId="{D2B9EA34-CC7B-255E-6973-9F2063343945}"/>
          </ac:spMkLst>
        </pc:spChg>
        <pc:picChg chg="add mod">
          <ac:chgData name="Enes Kuhn" userId="b85400eb-fe2e-45b1-bf54-c88c4395ef6a" providerId="ADAL" clId="{FAEE7257-4BFD-4C7F-B5B9-8B2AFA45B4C1}" dt="2023-04-23T15:40:12.586" v="92" actId="1076"/>
          <ac:picMkLst>
            <pc:docMk/>
            <pc:sldMk cId="898511532" sldId="4865"/>
            <ac:picMk id="7" creationId="{4574910B-B8B5-C20C-E33F-ACDFEBB9F7CB}"/>
          </ac:picMkLst>
        </pc:picChg>
        <pc:picChg chg="add mod">
          <ac:chgData name="Enes Kuhn" userId="b85400eb-fe2e-45b1-bf54-c88c4395ef6a" providerId="ADAL" clId="{FAEE7257-4BFD-4C7F-B5B9-8B2AFA45B4C1}" dt="2023-04-23T15:40:59.040" v="99" actId="14100"/>
          <ac:picMkLst>
            <pc:docMk/>
            <pc:sldMk cId="898511532" sldId="4865"/>
            <ac:picMk id="6152" creationId="{772FECBC-F372-0871-1B56-28AC6F7A68BF}"/>
          </ac:picMkLst>
        </pc:picChg>
      </pc:sldChg>
      <pc:sldChg chg="addSp modSp mod">
        <pc:chgData name="Enes Kuhn" userId="b85400eb-fe2e-45b1-bf54-c88c4395ef6a" providerId="ADAL" clId="{FAEE7257-4BFD-4C7F-B5B9-8B2AFA45B4C1}" dt="2023-04-23T15:42:03.650" v="101" actId="20577"/>
        <pc:sldMkLst>
          <pc:docMk/>
          <pc:sldMk cId="2226586900" sldId="4866"/>
        </pc:sldMkLst>
        <pc:spChg chg="mod">
          <ac:chgData name="Enes Kuhn" userId="b85400eb-fe2e-45b1-bf54-c88c4395ef6a" providerId="ADAL" clId="{FAEE7257-4BFD-4C7F-B5B9-8B2AFA45B4C1}" dt="2023-04-23T15:42:03.650" v="101" actId="20577"/>
          <ac:spMkLst>
            <pc:docMk/>
            <pc:sldMk cId="2226586900" sldId="4866"/>
            <ac:spMk id="2" creationId="{0C221FB8-8761-E22F-3665-62DD79927C6C}"/>
          </ac:spMkLst>
        </pc:spChg>
        <pc:picChg chg="add">
          <ac:chgData name="Enes Kuhn" userId="b85400eb-fe2e-45b1-bf54-c88c4395ef6a" providerId="ADAL" clId="{FAEE7257-4BFD-4C7F-B5B9-8B2AFA45B4C1}" dt="2023-04-23T15:41:58.607" v="100"/>
          <ac:picMkLst>
            <pc:docMk/>
            <pc:sldMk cId="2226586900" sldId="4866"/>
            <ac:picMk id="7170" creationId="{F1B6CA21-8CF2-AF22-2B85-5BF2B54F7F21}"/>
          </ac:picMkLst>
        </pc:picChg>
      </pc:sldChg>
      <pc:sldChg chg="modSp mod">
        <pc:chgData name="Enes Kuhn" userId="b85400eb-fe2e-45b1-bf54-c88c4395ef6a" providerId="ADAL" clId="{FAEE7257-4BFD-4C7F-B5B9-8B2AFA45B4C1}" dt="2023-04-23T15:42:16.884" v="107" actId="20577"/>
        <pc:sldMkLst>
          <pc:docMk/>
          <pc:sldMk cId="660860246" sldId="4870"/>
        </pc:sldMkLst>
        <pc:spChg chg="mod">
          <ac:chgData name="Enes Kuhn" userId="b85400eb-fe2e-45b1-bf54-c88c4395ef6a" providerId="ADAL" clId="{FAEE7257-4BFD-4C7F-B5B9-8B2AFA45B4C1}" dt="2023-04-23T15:42:16.884" v="107" actId="20577"/>
          <ac:spMkLst>
            <pc:docMk/>
            <pc:sldMk cId="660860246" sldId="4870"/>
            <ac:spMk id="2" creationId="{0C221FB8-8761-E22F-3665-62DD79927C6C}"/>
          </ac:spMkLst>
        </pc:spChg>
      </pc:sldChg>
      <pc:sldChg chg="addSp delSp modSp mod">
        <pc:chgData name="Enes Kuhn" userId="b85400eb-fe2e-45b1-bf54-c88c4395ef6a" providerId="ADAL" clId="{FAEE7257-4BFD-4C7F-B5B9-8B2AFA45B4C1}" dt="2023-04-23T20:05:48.501" v="145" actId="1076"/>
        <pc:sldMkLst>
          <pc:docMk/>
          <pc:sldMk cId="2451899365" sldId="4871"/>
        </pc:sldMkLst>
        <pc:spChg chg="mod">
          <ac:chgData name="Enes Kuhn" userId="b85400eb-fe2e-45b1-bf54-c88c4395ef6a" providerId="ADAL" clId="{FAEE7257-4BFD-4C7F-B5B9-8B2AFA45B4C1}" dt="2023-04-23T15:42:47.277" v="110" actId="313"/>
          <ac:spMkLst>
            <pc:docMk/>
            <pc:sldMk cId="2451899365" sldId="4871"/>
            <ac:spMk id="2" creationId="{0C221FB8-8761-E22F-3665-62DD79927C6C}"/>
          </ac:spMkLst>
        </pc:spChg>
        <pc:spChg chg="del">
          <ac:chgData name="Enes Kuhn" userId="b85400eb-fe2e-45b1-bf54-c88c4395ef6a" providerId="ADAL" clId="{FAEE7257-4BFD-4C7F-B5B9-8B2AFA45B4C1}" dt="2023-04-23T15:45:39.802" v="127" actId="478"/>
          <ac:spMkLst>
            <pc:docMk/>
            <pc:sldMk cId="2451899365" sldId="4871"/>
            <ac:spMk id="3" creationId="{E6A4BED3-14C4-C8CB-386F-1AE2D5FE1EF8}"/>
          </ac:spMkLst>
        </pc:spChg>
        <pc:spChg chg="mod">
          <ac:chgData name="Enes Kuhn" userId="b85400eb-fe2e-45b1-bf54-c88c4395ef6a" providerId="ADAL" clId="{FAEE7257-4BFD-4C7F-B5B9-8B2AFA45B4C1}" dt="2023-04-23T20:05:40.410" v="143" actId="14100"/>
          <ac:spMkLst>
            <pc:docMk/>
            <pc:sldMk cId="2451899365" sldId="4871"/>
            <ac:spMk id="6" creationId="{8D051CD7-FD08-C61A-0FA6-2FA60C16733E}"/>
          </ac:spMkLst>
        </pc:spChg>
        <pc:picChg chg="add mod">
          <ac:chgData name="Enes Kuhn" userId="b85400eb-fe2e-45b1-bf54-c88c4395ef6a" providerId="ADAL" clId="{FAEE7257-4BFD-4C7F-B5B9-8B2AFA45B4C1}" dt="2023-04-23T20:05:48.501" v="145" actId="1076"/>
          <ac:picMkLst>
            <pc:docMk/>
            <pc:sldMk cId="2451899365" sldId="4871"/>
            <ac:picMk id="8194" creationId="{C62891FF-D70B-2041-10F3-9935A23AFF64}"/>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78F6380-92E2-0306-1928-A124DE06E2C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8FD19C9A-B6E0-AC19-9BD6-F9A5B170D1A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8FAA14B-7AFE-4D56-A302-3B9FCB331910}" type="datetimeFigureOut">
              <a:rPr lang="en-US" smtClean="0"/>
              <a:t>9/3/2023</a:t>
            </a:fld>
            <a:endParaRPr lang="en-US"/>
          </a:p>
        </p:txBody>
      </p:sp>
      <p:sp>
        <p:nvSpPr>
          <p:cNvPr id="4" name="Footer Placeholder 3">
            <a:extLst>
              <a:ext uri="{FF2B5EF4-FFF2-40B4-BE49-F238E27FC236}">
                <a16:creationId xmlns:a16="http://schemas.microsoft.com/office/drawing/2014/main" id="{05CD5DA1-CF7D-32F4-E2F6-30853A1DC29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B7CC7D42-861D-6F69-15AC-977FF80AB8F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2A5AE67-1B05-4FA5-B2F2-56532AAE0642}" type="slidenum">
              <a:rPr lang="en-US" smtClean="0"/>
              <a:t>‹#›</a:t>
            </a:fld>
            <a:endParaRPr lang="en-US"/>
          </a:p>
        </p:txBody>
      </p:sp>
    </p:spTree>
    <p:extLst>
      <p:ext uri="{BB962C8B-B14F-4D97-AF65-F5344CB8AC3E}">
        <p14:creationId xmlns:p14="http://schemas.microsoft.com/office/powerpoint/2010/main" val="404770578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998003A-E615-4C16-8B12-DCDDD96025C3}" type="datetimeFigureOut">
              <a:rPr lang="en-US" smtClean="0"/>
              <a:t>9/3/2023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4DA36E2-F78C-43EE-B2E8-78CB1DCC6EC0}" type="slidenum">
              <a:rPr lang="en-US" smtClean="0"/>
              <a:t>‹#›</a:t>
            </a:fld>
            <a:endParaRPr lang="en-US"/>
          </a:p>
        </p:txBody>
      </p:sp>
    </p:spTree>
    <p:extLst>
      <p:ext uri="{BB962C8B-B14F-4D97-AF65-F5344CB8AC3E}">
        <p14:creationId xmlns:p14="http://schemas.microsoft.com/office/powerpoint/2010/main" val="18872943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4DA36E2-F78C-43EE-B2E8-78CB1DCC6EC0}" type="slidenum">
              <a:rPr lang="en-US" smtClean="0"/>
              <a:t>6</a:t>
            </a:fld>
            <a:endParaRPr lang="en-US"/>
          </a:p>
        </p:txBody>
      </p:sp>
    </p:spTree>
    <p:extLst>
      <p:ext uri="{BB962C8B-B14F-4D97-AF65-F5344CB8AC3E}">
        <p14:creationId xmlns:p14="http://schemas.microsoft.com/office/powerpoint/2010/main" val="374369661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6C13E30-2846-8FB2-2F41-0F59C5CE1E44}"/>
              </a:ext>
            </a:extLst>
          </p:cNvPr>
          <p:cNvSpPr txBox="1"/>
          <p:nvPr userDrawn="1"/>
        </p:nvSpPr>
        <p:spPr>
          <a:xfrm>
            <a:off x="11544300" y="6309669"/>
            <a:ext cx="457200" cy="230832"/>
          </a:xfrm>
          <a:prstGeom prst="rect">
            <a:avLst/>
          </a:prstGeom>
          <a:noFill/>
        </p:spPr>
        <p:txBody>
          <a:bodyPr wrap="square" rtlCol="0">
            <a:spAutoFit/>
          </a:bodyPr>
          <a:lstStyle/>
          <a:p>
            <a:pPr algn="ctr"/>
            <a:fld id="{536BE07E-D15A-489A-87B8-51EC13406B94}" type="slidenum">
              <a:rPr lang="en-US" sz="900" smtClean="0">
                <a:solidFill>
                  <a:schemeClr val="tx1">
                    <a:alpha val="50000"/>
                  </a:schemeClr>
                </a:solidFill>
              </a:rPr>
              <a:pPr algn="ctr"/>
              <a:t>‹#›</a:t>
            </a:fld>
            <a:endParaRPr lang="en-US" sz="900">
              <a:solidFill>
                <a:schemeClr val="tx1">
                  <a:alpha val="50000"/>
                </a:schemeClr>
              </a:solidFill>
            </a:endParaRPr>
          </a:p>
        </p:txBody>
      </p:sp>
      <p:pic>
        <p:nvPicPr>
          <p:cNvPr id="3" name="Picture 2">
            <a:extLst>
              <a:ext uri="{FF2B5EF4-FFF2-40B4-BE49-F238E27FC236}">
                <a16:creationId xmlns:a16="http://schemas.microsoft.com/office/drawing/2014/main" id="{2E22DE0C-C482-F61E-22DC-4312A150301F}"/>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0481734" y="739384"/>
            <a:ext cx="947055" cy="238124"/>
          </a:xfrm>
          <a:prstGeom prst="rect">
            <a:avLst/>
          </a:prstGeom>
        </p:spPr>
      </p:pic>
      <p:cxnSp>
        <p:nvCxnSpPr>
          <p:cNvPr id="5" name="Google Shape;59;p7">
            <a:extLst>
              <a:ext uri="{FF2B5EF4-FFF2-40B4-BE49-F238E27FC236}">
                <a16:creationId xmlns:a16="http://schemas.microsoft.com/office/drawing/2014/main" id="{AE5AA008-007E-19F4-BCE7-142A90BCD537}"/>
              </a:ext>
            </a:extLst>
          </p:cNvPr>
          <p:cNvCxnSpPr>
            <a:cxnSpLocks/>
          </p:cNvCxnSpPr>
          <p:nvPr userDrawn="1"/>
        </p:nvCxnSpPr>
        <p:spPr>
          <a:xfrm flipV="1">
            <a:off x="11782426" y="5829300"/>
            <a:ext cx="0" cy="238125"/>
          </a:xfrm>
          <a:prstGeom prst="straightConnector1">
            <a:avLst/>
          </a:prstGeom>
          <a:noFill/>
          <a:ln w="19050" cap="rnd" cmpd="sng">
            <a:solidFill>
              <a:srgbClr val="407EF1"/>
            </a:solidFill>
            <a:prstDash val="dot"/>
            <a:round/>
            <a:headEnd type="none" w="sm" len="sm"/>
            <a:tailEnd type="none" w="sm" len="sm"/>
          </a:ln>
        </p:spPr>
      </p:cxnSp>
      <p:cxnSp>
        <p:nvCxnSpPr>
          <p:cNvPr id="6" name="Straight Connector 5">
            <a:extLst>
              <a:ext uri="{FF2B5EF4-FFF2-40B4-BE49-F238E27FC236}">
                <a16:creationId xmlns:a16="http://schemas.microsoft.com/office/drawing/2014/main" id="{0FA36F93-872B-41C1-D6BA-DA3DB5170AC3}"/>
              </a:ext>
            </a:extLst>
          </p:cNvPr>
          <p:cNvCxnSpPr>
            <a:cxnSpLocks/>
          </p:cNvCxnSpPr>
          <p:nvPr userDrawn="1"/>
        </p:nvCxnSpPr>
        <p:spPr>
          <a:xfrm flipH="1">
            <a:off x="757237" y="1166814"/>
            <a:ext cx="1271587" cy="0"/>
          </a:xfrm>
          <a:prstGeom prst="line">
            <a:avLst/>
          </a:prstGeom>
          <a:ln w="28575">
            <a:solidFill>
              <a:srgbClr val="407EF1"/>
            </a:solidFill>
          </a:ln>
        </p:spPr>
        <p:style>
          <a:lnRef idx="1">
            <a:schemeClr val="accent1"/>
          </a:lnRef>
          <a:fillRef idx="0">
            <a:schemeClr val="accent1"/>
          </a:fillRef>
          <a:effectRef idx="0">
            <a:schemeClr val="accent1"/>
          </a:effectRef>
          <a:fontRef idx="minor">
            <a:schemeClr val="tx1"/>
          </a:fontRef>
        </p:style>
      </p:cxnSp>
      <p:sp>
        <p:nvSpPr>
          <p:cNvPr id="7" name="Title 1">
            <a:extLst>
              <a:ext uri="{FF2B5EF4-FFF2-40B4-BE49-F238E27FC236}">
                <a16:creationId xmlns:a16="http://schemas.microsoft.com/office/drawing/2014/main" id="{71059EFC-D21B-6F2E-B89C-1503DD0E82BE}"/>
              </a:ext>
            </a:extLst>
          </p:cNvPr>
          <p:cNvSpPr>
            <a:spLocks noGrp="1"/>
          </p:cNvSpPr>
          <p:nvPr>
            <p:ph type="title"/>
          </p:nvPr>
        </p:nvSpPr>
        <p:spPr>
          <a:xfrm>
            <a:off x="633413" y="660402"/>
            <a:ext cx="9144000" cy="544512"/>
          </a:xfrm>
          <a:prstGeom prst="rect">
            <a:avLst/>
          </a:prstGeom>
        </p:spPr>
        <p:txBody>
          <a:bodyPr>
            <a:noAutofit/>
          </a:bodyPr>
          <a:lstStyle>
            <a:lvl1pPr>
              <a:defRPr sz="2400" b="1">
                <a:latin typeface="Arial" panose="020B0604020202020204" pitchFamily="34" charset="0"/>
                <a:ea typeface="Inter" panose="02000503000000020004" pitchFamily="50" charset="0"/>
                <a:cs typeface="Arial" panose="020B0604020202020204" pitchFamily="34" charset="0"/>
              </a:defRPr>
            </a:lvl1pPr>
          </a:lstStyle>
          <a:p>
            <a:r>
              <a:rPr lang="en-US"/>
              <a:t>Click to edit Master title style</a:t>
            </a:r>
          </a:p>
        </p:txBody>
      </p:sp>
      <p:sp>
        <p:nvSpPr>
          <p:cNvPr id="8" name="Text Placeholder 39">
            <a:extLst>
              <a:ext uri="{FF2B5EF4-FFF2-40B4-BE49-F238E27FC236}">
                <a16:creationId xmlns:a16="http://schemas.microsoft.com/office/drawing/2014/main" id="{43901C3D-6580-80B1-1673-8D838579597B}"/>
              </a:ext>
            </a:extLst>
          </p:cNvPr>
          <p:cNvSpPr>
            <a:spLocks noGrp="1"/>
          </p:cNvSpPr>
          <p:nvPr>
            <p:ph type="body" sz="quarter" idx="15"/>
          </p:nvPr>
        </p:nvSpPr>
        <p:spPr>
          <a:xfrm>
            <a:off x="633412" y="1301393"/>
            <a:ext cx="10515595" cy="747044"/>
          </a:xfrm>
          <a:prstGeom prst="rect">
            <a:avLst/>
          </a:prstGeom>
          <a:ln>
            <a:noFill/>
          </a:ln>
        </p:spPr>
        <p:txBody>
          <a:bodyPr>
            <a:noAutofit/>
          </a:bodyPr>
          <a:lstStyle>
            <a:lvl1pPr marL="0" indent="0">
              <a:buNone/>
              <a:defRPr sz="2000">
                <a:solidFill>
                  <a:srgbClr val="407EF1"/>
                </a:solidFill>
                <a:latin typeface="Arial" panose="020B0604020202020204" pitchFamily="34" charset="0"/>
                <a:cs typeface="Arial" panose="020B0604020202020204" pitchFamily="34" charset="0"/>
              </a:defRPr>
            </a:lvl1pPr>
          </a:lstStyle>
          <a:p>
            <a:pPr lvl="0"/>
            <a:r>
              <a:rPr lang="en-US"/>
              <a:t>Click to edit Master text styles</a:t>
            </a:r>
          </a:p>
        </p:txBody>
      </p:sp>
      <p:sp>
        <p:nvSpPr>
          <p:cNvPr id="9" name="Text Placeholder 39">
            <a:extLst>
              <a:ext uri="{FF2B5EF4-FFF2-40B4-BE49-F238E27FC236}">
                <a16:creationId xmlns:a16="http://schemas.microsoft.com/office/drawing/2014/main" id="{58DDB3E6-5CB5-26D9-F074-541A57CE3717}"/>
              </a:ext>
            </a:extLst>
          </p:cNvPr>
          <p:cNvSpPr>
            <a:spLocks noGrp="1"/>
          </p:cNvSpPr>
          <p:nvPr>
            <p:ph type="body" sz="quarter" idx="16"/>
          </p:nvPr>
        </p:nvSpPr>
        <p:spPr>
          <a:xfrm>
            <a:off x="633411" y="2200836"/>
            <a:ext cx="10515595" cy="1732297"/>
          </a:xfrm>
          <a:prstGeom prst="rect">
            <a:avLst/>
          </a:prstGeom>
        </p:spPr>
        <p:txBody>
          <a:bodyPr>
            <a:noAutofit/>
          </a:bodyPr>
          <a:lstStyle>
            <a:lvl1pPr marL="0" indent="0">
              <a:buNone/>
              <a:defRPr sz="1800">
                <a:latin typeface="Arial" panose="020B0604020202020204" pitchFamily="34" charset="0"/>
                <a:cs typeface="Arial" panose="020B0604020202020204" pitchFamily="34" charset="0"/>
              </a:defRPr>
            </a:lvl1pPr>
          </a:lstStyle>
          <a:p>
            <a:pPr lvl="0"/>
            <a:r>
              <a:rPr lang="en-US"/>
              <a:t>Click to edit Master text styles</a:t>
            </a:r>
          </a:p>
        </p:txBody>
      </p:sp>
      <p:sp>
        <p:nvSpPr>
          <p:cNvPr id="10" name="Text Placeholder 23">
            <a:extLst>
              <a:ext uri="{FF2B5EF4-FFF2-40B4-BE49-F238E27FC236}">
                <a16:creationId xmlns:a16="http://schemas.microsoft.com/office/drawing/2014/main" id="{F27986FE-9675-720B-EB6C-B1F7CF30F5E6}"/>
              </a:ext>
            </a:extLst>
          </p:cNvPr>
          <p:cNvSpPr>
            <a:spLocks noGrp="1"/>
          </p:cNvSpPr>
          <p:nvPr>
            <p:ph type="body" sz="quarter" idx="14"/>
          </p:nvPr>
        </p:nvSpPr>
        <p:spPr>
          <a:xfrm rot="16200000">
            <a:off x="10346530" y="4267201"/>
            <a:ext cx="2852738" cy="195260"/>
          </a:xfrm>
          <a:prstGeom prst="rect">
            <a:avLst/>
          </a:prstGeom>
        </p:spPr>
        <p:txBody>
          <a:bodyPr>
            <a:noAutofit/>
          </a:bodyPr>
          <a:lstStyle>
            <a:lvl1pPr marL="0" indent="0">
              <a:buNone/>
              <a:defRPr sz="800">
                <a:solidFill>
                  <a:schemeClr val="tx1"/>
                </a:solidFill>
                <a:latin typeface="Arial" panose="020B0604020202020204" pitchFamily="34" charset="0"/>
                <a:cs typeface="Arial" panose="020B0604020202020204" pitchFamily="34" charset="0"/>
              </a:defRPr>
            </a:lvl1pPr>
          </a:lstStyle>
          <a:p>
            <a:pPr lvl="0"/>
            <a:endParaRPr lang="en-US"/>
          </a:p>
        </p:txBody>
      </p:sp>
      <p:cxnSp>
        <p:nvCxnSpPr>
          <p:cNvPr id="12" name="Straight Connector 11">
            <a:extLst>
              <a:ext uri="{FF2B5EF4-FFF2-40B4-BE49-F238E27FC236}">
                <a16:creationId xmlns:a16="http://schemas.microsoft.com/office/drawing/2014/main" id="{85B75F29-7D01-7E95-B910-BEA51E849530}"/>
              </a:ext>
            </a:extLst>
          </p:cNvPr>
          <p:cNvCxnSpPr>
            <a:cxnSpLocks/>
          </p:cNvCxnSpPr>
          <p:nvPr userDrawn="1"/>
        </p:nvCxnSpPr>
        <p:spPr>
          <a:xfrm flipV="1">
            <a:off x="11782426" y="365125"/>
            <a:ext cx="0" cy="3933337"/>
          </a:xfrm>
          <a:prstGeom prst="line">
            <a:avLst/>
          </a:prstGeom>
          <a:ln w="12700">
            <a:solidFill>
              <a:srgbClr val="407EF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57379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430D34E-5E09-6AAD-91CD-1B0A663C039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3" name="TextBox 2">
            <a:extLst>
              <a:ext uri="{FF2B5EF4-FFF2-40B4-BE49-F238E27FC236}">
                <a16:creationId xmlns:a16="http://schemas.microsoft.com/office/drawing/2014/main" id="{B6326E4E-9792-D685-BCF3-B77C177E2398}"/>
              </a:ext>
            </a:extLst>
          </p:cNvPr>
          <p:cNvSpPr txBox="1"/>
          <p:nvPr userDrawn="1"/>
        </p:nvSpPr>
        <p:spPr>
          <a:xfrm>
            <a:off x="11544300" y="6309669"/>
            <a:ext cx="457200" cy="230832"/>
          </a:xfrm>
          <a:prstGeom prst="rect">
            <a:avLst/>
          </a:prstGeom>
          <a:noFill/>
        </p:spPr>
        <p:txBody>
          <a:bodyPr wrap="square" rtlCol="0">
            <a:spAutoFit/>
          </a:bodyPr>
          <a:lstStyle/>
          <a:p>
            <a:pPr algn="ctr"/>
            <a:fld id="{536BE07E-D15A-489A-87B8-51EC13406B94}" type="slidenum">
              <a:rPr lang="en-US" sz="900" smtClean="0">
                <a:solidFill>
                  <a:schemeClr val="tx1">
                    <a:alpha val="50000"/>
                  </a:schemeClr>
                </a:solidFill>
              </a:rPr>
              <a:pPr algn="ctr"/>
              <a:t>‹#›</a:t>
            </a:fld>
            <a:endParaRPr lang="en-US" sz="900">
              <a:solidFill>
                <a:schemeClr val="tx1">
                  <a:alpha val="50000"/>
                </a:schemeClr>
              </a:solidFill>
            </a:endParaRPr>
          </a:p>
        </p:txBody>
      </p:sp>
      <p:cxnSp>
        <p:nvCxnSpPr>
          <p:cNvPr id="7" name="Google Shape;59;p7">
            <a:extLst>
              <a:ext uri="{FF2B5EF4-FFF2-40B4-BE49-F238E27FC236}">
                <a16:creationId xmlns:a16="http://schemas.microsoft.com/office/drawing/2014/main" id="{5B44C1D6-F196-6567-DF5C-72363BC24DC2}"/>
              </a:ext>
            </a:extLst>
          </p:cNvPr>
          <p:cNvCxnSpPr>
            <a:cxnSpLocks/>
          </p:cNvCxnSpPr>
          <p:nvPr userDrawn="1"/>
        </p:nvCxnSpPr>
        <p:spPr>
          <a:xfrm flipV="1">
            <a:off x="11782426" y="5829300"/>
            <a:ext cx="0" cy="238125"/>
          </a:xfrm>
          <a:prstGeom prst="straightConnector1">
            <a:avLst/>
          </a:prstGeom>
          <a:noFill/>
          <a:ln w="19050" cap="rnd" cmpd="sng">
            <a:solidFill>
              <a:srgbClr val="407EF1"/>
            </a:solidFill>
            <a:prstDash val="dot"/>
            <a:round/>
            <a:headEnd type="none" w="sm" len="sm"/>
            <a:tailEnd type="none" w="sm" len="sm"/>
          </a:ln>
        </p:spPr>
      </p:cxnSp>
      <p:cxnSp>
        <p:nvCxnSpPr>
          <p:cNvPr id="11" name="Straight Connector 10">
            <a:extLst>
              <a:ext uri="{FF2B5EF4-FFF2-40B4-BE49-F238E27FC236}">
                <a16:creationId xmlns:a16="http://schemas.microsoft.com/office/drawing/2014/main" id="{F8486FD3-D59E-CCD7-16E9-ADCCFECBADB5}"/>
              </a:ext>
            </a:extLst>
          </p:cNvPr>
          <p:cNvCxnSpPr>
            <a:cxnSpLocks/>
          </p:cNvCxnSpPr>
          <p:nvPr userDrawn="1"/>
        </p:nvCxnSpPr>
        <p:spPr>
          <a:xfrm flipH="1">
            <a:off x="757237" y="1166814"/>
            <a:ext cx="1271587" cy="0"/>
          </a:xfrm>
          <a:prstGeom prst="line">
            <a:avLst/>
          </a:prstGeom>
          <a:ln w="28575">
            <a:solidFill>
              <a:srgbClr val="407EF1"/>
            </a:solidFill>
          </a:ln>
        </p:spPr>
        <p:style>
          <a:lnRef idx="1">
            <a:schemeClr val="accent1"/>
          </a:lnRef>
          <a:fillRef idx="0">
            <a:schemeClr val="accent1"/>
          </a:fillRef>
          <a:effectRef idx="0">
            <a:schemeClr val="accent1"/>
          </a:effectRef>
          <a:fontRef idx="minor">
            <a:schemeClr val="tx1"/>
          </a:fontRef>
        </p:style>
      </p:cxnSp>
      <p:sp>
        <p:nvSpPr>
          <p:cNvPr id="12" name="Title 1">
            <a:extLst>
              <a:ext uri="{FF2B5EF4-FFF2-40B4-BE49-F238E27FC236}">
                <a16:creationId xmlns:a16="http://schemas.microsoft.com/office/drawing/2014/main" id="{631635F4-45F4-233E-A5A2-1294E154F681}"/>
              </a:ext>
            </a:extLst>
          </p:cNvPr>
          <p:cNvSpPr>
            <a:spLocks noGrp="1"/>
          </p:cNvSpPr>
          <p:nvPr>
            <p:ph type="title"/>
          </p:nvPr>
        </p:nvSpPr>
        <p:spPr>
          <a:xfrm>
            <a:off x="633413" y="660402"/>
            <a:ext cx="9144000" cy="544512"/>
          </a:xfrm>
          <a:prstGeom prst="rect">
            <a:avLst/>
          </a:prstGeom>
        </p:spPr>
        <p:txBody>
          <a:bodyPr>
            <a:noAutofit/>
          </a:bodyPr>
          <a:lstStyle>
            <a:lvl1pPr>
              <a:defRPr sz="2400" b="1">
                <a:latin typeface="Arial" panose="020B0604020202020204" pitchFamily="34" charset="0"/>
                <a:ea typeface="Inter" panose="02000503000000020004" pitchFamily="50" charset="0"/>
                <a:cs typeface="Arial" panose="020B0604020202020204" pitchFamily="34" charset="0"/>
              </a:defRPr>
            </a:lvl1pPr>
          </a:lstStyle>
          <a:p>
            <a:r>
              <a:rPr lang="en-US"/>
              <a:t>Click to edit Master title style</a:t>
            </a:r>
          </a:p>
        </p:txBody>
      </p:sp>
      <p:sp>
        <p:nvSpPr>
          <p:cNvPr id="13" name="Text Placeholder 39">
            <a:extLst>
              <a:ext uri="{FF2B5EF4-FFF2-40B4-BE49-F238E27FC236}">
                <a16:creationId xmlns:a16="http://schemas.microsoft.com/office/drawing/2014/main" id="{7CA8AC8F-8B18-2D02-4F30-5368B1399BE8}"/>
              </a:ext>
            </a:extLst>
          </p:cNvPr>
          <p:cNvSpPr>
            <a:spLocks noGrp="1"/>
          </p:cNvSpPr>
          <p:nvPr>
            <p:ph type="body" sz="quarter" idx="15"/>
          </p:nvPr>
        </p:nvSpPr>
        <p:spPr>
          <a:xfrm>
            <a:off x="633412" y="1301393"/>
            <a:ext cx="10515595" cy="747044"/>
          </a:xfrm>
          <a:prstGeom prst="rect">
            <a:avLst/>
          </a:prstGeom>
          <a:ln>
            <a:noFill/>
          </a:ln>
        </p:spPr>
        <p:txBody>
          <a:bodyPr>
            <a:noAutofit/>
          </a:bodyPr>
          <a:lstStyle>
            <a:lvl1pPr marL="0" indent="0">
              <a:buNone/>
              <a:defRPr sz="2000">
                <a:solidFill>
                  <a:srgbClr val="407EF1"/>
                </a:solidFill>
                <a:latin typeface="Arial" panose="020B0604020202020204" pitchFamily="34" charset="0"/>
                <a:cs typeface="Arial" panose="020B0604020202020204" pitchFamily="34" charset="0"/>
              </a:defRPr>
            </a:lvl1pPr>
          </a:lstStyle>
          <a:p>
            <a:pPr lvl="0"/>
            <a:r>
              <a:rPr lang="en-US"/>
              <a:t>Click to edit Master text styles</a:t>
            </a:r>
          </a:p>
        </p:txBody>
      </p:sp>
      <p:sp>
        <p:nvSpPr>
          <p:cNvPr id="14" name="Text Placeholder 39">
            <a:extLst>
              <a:ext uri="{FF2B5EF4-FFF2-40B4-BE49-F238E27FC236}">
                <a16:creationId xmlns:a16="http://schemas.microsoft.com/office/drawing/2014/main" id="{03340925-8C13-C3BA-A2E4-36D89B034911}"/>
              </a:ext>
            </a:extLst>
          </p:cNvPr>
          <p:cNvSpPr>
            <a:spLocks noGrp="1"/>
          </p:cNvSpPr>
          <p:nvPr>
            <p:ph type="body" sz="quarter" idx="16"/>
          </p:nvPr>
        </p:nvSpPr>
        <p:spPr>
          <a:xfrm>
            <a:off x="633411" y="2200836"/>
            <a:ext cx="10515595" cy="1732297"/>
          </a:xfrm>
          <a:prstGeom prst="rect">
            <a:avLst/>
          </a:prstGeom>
        </p:spPr>
        <p:txBody>
          <a:bodyPr>
            <a:noAutofit/>
          </a:bodyPr>
          <a:lstStyle>
            <a:lvl1pPr marL="0" indent="0">
              <a:buNone/>
              <a:defRPr sz="1800">
                <a:latin typeface="Arial" panose="020B0604020202020204" pitchFamily="34" charset="0"/>
                <a:cs typeface="Arial" panose="020B0604020202020204" pitchFamily="34" charset="0"/>
              </a:defRPr>
            </a:lvl1pPr>
          </a:lstStyle>
          <a:p>
            <a:pPr lvl="0"/>
            <a:r>
              <a:rPr lang="en-US"/>
              <a:t>Click to edit Master text styles</a:t>
            </a:r>
          </a:p>
        </p:txBody>
      </p:sp>
      <p:sp>
        <p:nvSpPr>
          <p:cNvPr id="16" name="Text Placeholder 23">
            <a:extLst>
              <a:ext uri="{FF2B5EF4-FFF2-40B4-BE49-F238E27FC236}">
                <a16:creationId xmlns:a16="http://schemas.microsoft.com/office/drawing/2014/main" id="{B87073C4-66DC-00B7-9181-21EE03720AE7}"/>
              </a:ext>
            </a:extLst>
          </p:cNvPr>
          <p:cNvSpPr>
            <a:spLocks noGrp="1"/>
          </p:cNvSpPr>
          <p:nvPr>
            <p:ph type="body" sz="quarter" idx="14"/>
          </p:nvPr>
        </p:nvSpPr>
        <p:spPr>
          <a:xfrm rot="16200000">
            <a:off x="10346530" y="4267201"/>
            <a:ext cx="2852738" cy="195260"/>
          </a:xfrm>
          <a:prstGeom prst="rect">
            <a:avLst/>
          </a:prstGeom>
        </p:spPr>
        <p:txBody>
          <a:bodyPr>
            <a:noAutofit/>
          </a:bodyPr>
          <a:lstStyle>
            <a:lvl1pPr marL="0" indent="0">
              <a:buNone/>
              <a:defRPr sz="800">
                <a:solidFill>
                  <a:schemeClr val="tx1"/>
                </a:solidFill>
                <a:latin typeface="Arial" panose="020B0604020202020204" pitchFamily="34" charset="0"/>
                <a:cs typeface="Arial" panose="020B0604020202020204" pitchFamily="34" charset="0"/>
              </a:defRPr>
            </a:lvl1pPr>
          </a:lstStyle>
          <a:p>
            <a:pPr lvl="0"/>
            <a:endParaRPr lang="en-US"/>
          </a:p>
        </p:txBody>
      </p:sp>
      <p:pic>
        <p:nvPicPr>
          <p:cNvPr id="17" name="Picture 16">
            <a:extLst>
              <a:ext uri="{FF2B5EF4-FFF2-40B4-BE49-F238E27FC236}">
                <a16:creationId xmlns:a16="http://schemas.microsoft.com/office/drawing/2014/main" id="{8B6D40C5-31AF-600B-485C-DC374895DD0C}"/>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10481734" y="739384"/>
            <a:ext cx="947055" cy="238124"/>
          </a:xfrm>
          <a:prstGeom prst="rect">
            <a:avLst/>
          </a:prstGeom>
        </p:spPr>
      </p:pic>
      <p:cxnSp>
        <p:nvCxnSpPr>
          <p:cNvPr id="9" name="Straight Connector 8">
            <a:extLst>
              <a:ext uri="{FF2B5EF4-FFF2-40B4-BE49-F238E27FC236}">
                <a16:creationId xmlns:a16="http://schemas.microsoft.com/office/drawing/2014/main" id="{3CF1B73D-B01D-86B2-12DB-7D1E47AAA427}"/>
              </a:ext>
            </a:extLst>
          </p:cNvPr>
          <p:cNvCxnSpPr>
            <a:cxnSpLocks/>
          </p:cNvCxnSpPr>
          <p:nvPr userDrawn="1"/>
        </p:nvCxnSpPr>
        <p:spPr>
          <a:xfrm flipV="1">
            <a:off x="11782426" y="365125"/>
            <a:ext cx="0" cy="3933337"/>
          </a:xfrm>
          <a:prstGeom prst="line">
            <a:avLst/>
          </a:prstGeom>
          <a:ln w="12700">
            <a:solidFill>
              <a:srgbClr val="407EF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16629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430D34E-5E09-6AAD-91CD-1B0A663C039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3" name="TextBox 2">
            <a:extLst>
              <a:ext uri="{FF2B5EF4-FFF2-40B4-BE49-F238E27FC236}">
                <a16:creationId xmlns:a16="http://schemas.microsoft.com/office/drawing/2014/main" id="{B6326E4E-9792-D685-BCF3-B77C177E2398}"/>
              </a:ext>
            </a:extLst>
          </p:cNvPr>
          <p:cNvSpPr txBox="1"/>
          <p:nvPr userDrawn="1"/>
        </p:nvSpPr>
        <p:spPr>
          <a:xfrm>
            <a:off x="11544300" y="6309669"/>
            <a:ext cx="457200" cy="230832"/>
          </a:xfrm>
          <a:prstGeom prst="rect">
            <a:avLst/>
          </a:prstGeom>
          <a:noFill/>
        </p:spPr>
        <p:txBody>
          <a:bodyPr wrap="square" rtlCol="0">
            <a:spAutoFit/>
          </a:bodyPr>
          <a:lstStyle/>
          <a:p>
            <a:pPr algn="ctr"/>
            <a:fld id="{536BE07E-D15A-489A-87B8-51EC13406B94}" type="slidenum">
              <a:rPr lang="en-US" sz="900" smtClean="0">
                <a:solidFill>
                  <a:schemeClr val="tx1">
                    <a:alpha val="50000"/>
                  </a:schemeClr>
                </a:solidFill>
              </a:rPr>
              <a:pPr algn="ctr"/>
              <a:t>‹#›</a:t>
            </a:fld>
            <a:endParaRPr lang="en-US" sz="900">
              <a:solidFill>
                <a:schemeClr val="tx1">
                  <a:alpha val="50000"/>
                </a:schemeClr>
              </a:solidFill>
            </a:endParaRPr>
          </a:p>
        </p:txBody>
      </p:sp>
      <p:cxnSp>
        <p:nvCxnSpPr>
          <p:cNvPr id="7" name="Google Shape;59;p7">
            <a:extLst>
              <a:ext uri="{FF2B5EF4-FFF2-40B4-BE49-F238E27FC236}">
                <a16:creationId xmlns:a16="http://schemas.microsoft.com/office/drawing/2014/main" id="{5B44C1D6-F196-6567-DF5C-72363BC24DC2}"/>
              </a:ext>
            </a:extLst>
          </p:cNvPr>
          <p:cNvCxnSpPr>
            <a:cxnSpLocks/>
          </p:cNvCxnSpPr>
          <p:nvPr userDrawn="1"/>
        </p:nvCxnSpPr>
        <p:spPr>
          <a:xfrm flipV="1">
            <a:off x="11782426" y="5829300"/>
            <a:ext cx="0" cy="238125"/>
          </a:xfrm>
          <a:prstGeom prst="straightConnector1">
            <a:avLst/>
          </a:prstGeom>
          <a:noFill/>
          <a:ln w="19050" cap="rnd" cmpd="sng">
            <a:solidFill>
              <a:srgbClr val="407EF1"/>
            </a:solidFill>
            <a:prstDash val="dot"/>
            <a:round/>
            <a:headEnd type="none" w="sm" len="sm"/>
            <a:tailEnd type="none" w="sm" len="sm"/>
          </a:ln>
        </p:spPr>
      </p:cxnSp>
      <p:cxnSp>
        <p:nvCxnSpPr>
          <p:cNvPr id="11" name="Straight Connector 10">
            <a:extLst>
              <a:ext uri="{FF2B5EF4-FFF2-40B4-BE49-F238E27FC236}">
                <a16:creationId xmlns:a16="http://schemas.microsoft.com/office/drawing/2014/main" id="{F8486FD3-D59E-CCD7-16E9-ADCCFECBADB5}"/>
              </a:ext>
            </a:extLst>
          </p:cNvPr>
          <p:cNvCxnSpPr>
            <a:cxnSpLocks/>
          </p:cNvCxnSpPr>
          <p:nvPr userDrawn="1"/>
        </p:nvCxnSpPr>
        <p:spPr>
          <a:xfrm flipH="1">
            <a:off x="757237" y="1166814"/>
            <a:ext cx="1271587" cy="0"/>
          </a:xfrm>
          <a:prstGeom prst="line">
            <a:avLst/>
          </a:prstGeom>
          <a:ln w="28575">
            <a:solidFill>
              <a:srgbClr val="407EF1"/>
            </a:solidFill>
          </a:ln>
        </p:spPr>
        <p:style>
          <a:lnRef idx="1">
            <a:schemeClr val="accent1"/>
          </a:lnRef>
          <a:fillRef idx="0">
            <a:schemeClr val="accent1"/>
          </a:fillRef>
          <a:effectRef idx="0">
            <a:schemeClr val="accent1"/>
          </a:effectRef>
          <a:fontRef idx="minor">
            <a:schemeClr val="tx1"/>
          </a:fontRef>
        </p:style>
      </p:cxnSp>
      <p:sp>
        <p:nvSpPr>
          <p:cNvPr id="12" name="Title 1">
            <a:extLst>
              <a:ext uri="{FF2B5EF4-FFF2-40B4-BE49-F238E27FC236}">
                <a16:creationId xmlns:a16="http://schemas.microsoft.com/office/drawing/2014/main" id="{631635F4-45F4-233E-A5A2-1294E154F681}"/>
              </a:ext>
            </a:extLst>
          </p:cNvPr>
          <p:cNvSpPr>
            <a:spLocks noGrp="1"/>
          </p:cNvSpPr>
          <p:nvPr>
            <p:ph type="title"/>
          </p:nvPr>
        </p:nvSpPr>
        <p:spPr>
          <a:xfrm>
            <a:off x="633413" y="660402"/>
            <a:ext cx="9144000" cy="544512"/>
          </a:xfrm>
          <a:prstGeom prst="rect">
            <a:avLst/>
          </a:prstGeom>
        </p:spPr>
        <p:txBody>
          <a:bodyPr>
            <a:noAutofit/>
          </a:bodyPr>
          <a:lstStyle>
            <a:lvl1pPr>
              <a:defRPr sz="2400" b="1">
                <a:latin typeface="Arial" panose="020B0604020202020204" pitchFamily="34" charset="0"/>
                <a:ea typeface="Inter" panose="02000503000000020004" pitchFamily="50" charset="0"/>
                <a:cs typeface="Arial" panose="020B0604020202020204" pitchFamily="34" charset="0"/>
              </a:defRPr>
            </a:lvl1pPr>
          </a:lstStyle>
          <a:p>
            <a:r>
              <a:rPr lang="en-US"/>
              <a:t>Click to edit Master title style</a:t>
            </a:r>
          </a:p>
        </p:txBody>
      </p:sp>
      <p:sp>
        <p:nvSpPr>
          <p:cNvPr id="13" name="Text Placeholder 39">
            <a:extLst>
              <a:ext uri="{FF2B5EF4-FFF2-40B4-BE49-F238E27FC236}">
                <a16:creationId xmlns:a16="http://schemas.microsoft.com/office/drawing/2014/main" id="{7CA8AC8F-8B18-2D02-4F30-5368B1399BE8}"/>
              </a:ext>
            </a:extLst>
          </p:cNvPr>
          <p:cNvSpPr>
            <a:spLocks noGrp="1"/>
          </p:cNvSpPr>
          <p:nvPr>
            <p:ph type="body" sz="quarter" idx="15"/>
          </p:nvPr>
        </p:nvSpPr>
        <p:spPr>
          <a:xfrm>
            <a:off x="633412" y="1301393"/>
            <a:ext cx="10515595" cy="747044"/>
          </a:xfrm>
          <a:prstGeom prst="rect">
            <a:avLst/>
          </a:prstGeom>
          <a:ln>
            <a:noFill/>
          </a:ln>
        </p:spPr>
        <p:txBody>
          <a:bodyPr>
            <a:noAutofit/>
          </a:bodyPr>
          <a:lstStyle>
            <a:lvl1pPr marL="0" indent="0">
              <a:buNone/>
              <a:defRPr sz="2000">
                <a:solidFill>
                  <a:srgbClr val="407EF1"/>
                </a:solidFill>
                <a:latin typeface="Arial" panose="020B0604020202020204" pitchFamily="34" charset="0"/>
                <a:cs typeface="Arial" panose="020B0604020202020204" pitchFamily="34" charset="0"/>
              </a:defRPr>
            </a:lvl1pPr>
          </a:lstStyle>
          <a:p>
            <a:pPr lvl="0"/>
            <a:r>
              <a:rPr lang="en-US"/>
              <a:t>Click to edit Master text styles</a:t>
            </a:r>
          </a:p>
        </p:txBody>
      </p:sp>
      <p:sp>
        <p:nvSpPr>
          <p:cNvPr id="14" name="Text Placeholder 39">
            <a:extLst>
              <a:ext uri="{FF2B5EF4-FFF2-40B4-BE49-F238E27FC236}">
                <a16:creationId xmlns:a16="http://schemas.microsoft.com/office/drawing/2014/main" id="{03340925-8C13-C3BA-A2E4-36D89B034911}"/>
              </a:ext>
            </a:extLst>
          </p:cNvPr>
          <p:cNvSpPr>
            <a:spLocks noGrp="1"/>
          </p:cNvSpPr>
          <p:nvPr>
            <p:ph type="body" sz="quarter" idx="16"/>
          </p:nvPr>
        </p:nvSpPr>
        <p:spPr>
          <a:xfrm>
            <a:off x="633411" y="2200836"/>
            <a:ext cx="10515595" cy="1732297"/>
          </a:xfrm>
          <a:prstGeom prst="rect">
            <a:avLst/>
          </a:prstGeom>
        </p:spPr>
        <p:txBody>
          <a:bodyPr>
            <a:noAutofit/>
          </a:bodyPr>
          <a:lstStyle>
            <a:lvl1pPr marL="0" indent="0">
              <a:buNone/>
              <a:defRPr sz="1800">
                <a:latin typeface="Arial" panose="020B0604020202020204" pitchFamily="34" charset="0"/>
                <a:cs typeface="Arial" panose="020B0604020202020204" pitchFamily="34" charset="0"/>
              </a:defRPr>
            </a:lvl1pPr>
          </a:lstStyle>
          <a:p>
            <a:pPr lvl="0"/>
            <a:r>
              <a:rPr lang="en-US"/>
              <a:t>Click to edit Master text styles</a:t>
            </a:r>
          </a:p>
        </p:txBody>
      </p:sp>
      <p:sp>
        <p:nvSpPr>
          <p:cNvPr id="16" name="Text Placeholder 23">
            <a:extLst>
              <a:ext uri="{FF2B5EF4-FFF2-40B4-BE49-F238E27FC236}">
                <a16:creationId xmlns:a16="http://schemas.microsoft.com/office/drawing/2014/main" id="{B87073C4-66DC-00B7-9181-21EE03720AE7}"/>
              </a:ext>
            </a:extLst>
          </p:cNvPr>
          <p:cNvSpPr>
            <a:spLocks noGrp="1"/>
          </p:cNvSpPr>
          <p:nvPr>
            <p:ph type="body" sz="quarter" idx="14"/>
          </p:nvPr>
        </p:nvSpPr>
        <p:spPr>
          <a:xfrm rot="16200000">
            <a:off x="10346530" y="4267201"/>
            <a:ext cx="2852738" cy="195260"/>
          </a:xfrm>
          <a:prstGeom prst="rect">
            <a:avLst/>
          </a:prstGeom>
        </p:spPr>
        <p:txBody>
          <a:bodyPr>
            <a:noAutofit/>
          </a:bodyPr>
          <a:lstStyle>
            <a:lvl1pPr marL="0" indent="0">
              <a:buNone/>
              <a:defRPr sz="800">
                <a:solidFill>
                  <a:schemeClr val="tx1"/>
                </a:solidFill>
                <a:latin typeface="Arial" panose="020B0604020202020204" pitchFamily="34" charset="0"/>
                <a:cs typeface="Arial" panose="020B0604020202020204" pitchFamily="34" charset="0"/>
              </a:defRPr>
            </a:lvl1pPr>
          </a:lstStyle>
          <a:p>
            <a:pPr lvl="0"/>
            <a:endParaRPr lang="en-US"/>
          </a:p>
        </p:txBody>
      </p:sp>
      <p:pic>
        <p:nvPicPr>
          <p:cNvPr id="17" name="Picture 16">
            <a:extLst>
              <a:ext uri="{FF2B5EF4-FFF2-40B4-BE49-F238E27FC236}">
                <a16:creationId xmlns:a16="http://schemas.microsoft.com/office/drawing/2014/main" id="{8B6D40C5-31AF-600B-485C-DC374895DD0C}"/>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10481734" y="739384"/>
            <a:ext cx="947055" cy="238124"/>
          </a:xfrm>
          <a:prstGeom prst="rect">
            <a:avLst/>
          </a:prstGeom>
        </p:spPr>
      </p:pic>
      <p:cxnSp>
        <p:nvCxnSpPr>
          <p:cNvPr id="4" name="Straight Connector 3">
            <a:extLst>
              <a:ext uri="{FF2B5EF4-FFF2-40B4-BE49-F238E27FC236}">
                <a16:creationId xmlns:a16="http://schemas.microsoft.com/office/drawing/2014/main" id="{B8B02E08-8EA7-8F05-7CC7-18BBBA3FCF52}"/>
              </a:ext>
            </a:extLst>
          </p:cNvPr>
          <p:cNvCxnSpPr>
            <a:cxnSpLocks/>
          </p:cNvCxnSpPr>
          <p:nvPr userDrawn="1"/>
        </p:nvCxnSpPr>
        <p:spPr>
          <a:xfrm flipV="1">
            <a:off x="11782426" y="365125"/>
            <a:ext cx="0" cy="3933337"/>
          </a:xfrm>
          <a:prstGeom prst="line">
            <a:avLst/>
          </a:prstGeom>
          <a:ln w="12700">
            <a:solidFill>
              <a:srgbClr val="407EF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777129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16_Custom Layou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324314D-482E-6B79-A64E-D14A67D6DBA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D1E69A5-1687-3527-9A09-75093C5AE2FB}"/>
              </a:ext>
            </a:extLst>
          </p:cNvPr>
          <p:cNvSpPr>
            <a:spLocks noGrp="1"/>
          </p:cNvSpPr>
          <p:nvPr>
            <p:ph type="title"/>
          </p:nvPr>
        </p:nvSpPr>
        <p:spPr>
          <a:xfrm>
            <a:off x="633413" y="660402"/>
            <a:ext cx="9144000" cy="544512"/>
          </a:xfrm>
          <a:prstGeom prst="rect">
            <a:avLst/>
          </a:prstGeom>
        </p:spPr>
        <p:txBody>
          <a:bodyPr>
            <a:noAutofit/>
          </a:bodyPr>
          <a:lstStyle>
            <a:lvl1pPr>
              <a:defRPr sz="2400" b="1">
                <a:latin typeface="Arial" panose="020B0604020202020204" pitchFamily="34" charset="0"/>
                <a:ea typeface="Inter" panose="02000503000000020004" pitchFamily="50" charset="0"/>
                <a:cs typeface="Arial" panose="020B0604020202020204" pitchFamily="34" charset="0"/>
              </a:defRPr>
            </a:lvl1pPr>
          </a:lstStyle>
          <a:p>
            <a:r>
              <a:rPr lang="en-US"/>
              <a:t>Click to edit Master title style</a:t>
            </a:r>
          </a:p>
        </p:txBody>
      </p:sp>
      <p:sp>
        <p:nvSpPr>
          <p:cNvPr id="30" name="TextBox 29">
            <a:extLst>
              <a:ext uri="{FF2B5EF4-FFF2-40B4-BE49-F238E27FC236}">
                <a16:creationId xmlns:a16="http://schemas.microsoft.com/office/drawing/2014/main" id="{DF6C7EFA-1814-AD9C-368B-EE68ED3DAF45}"/>
              </a:ext>
            </a:extLst>
          </p:cNvPr>
          <p:cNvSpPr txBox="1"/>
          <p:nvPr userDrawn="1"/>
        </p:nvSpPr>
        <p:spPr>
          <a:xfrm>
            <a:off x="11544300" y="6309669"/>
            <a:ext cx="457200" cy="230832"/>
          </a:xfrm>
          <a:prstGeom prst="rect">
            <a:avLst/>
          </a:prstGeom>
          <a:noFill/>
        </p:spPr>
        <p:txBody>
          <a:bodyPr wrap="square" rtlCol="0">
            <a:spAutoFit/>
          </a:bodyPr>
          <a:lstStyle/>
          <a:p>
            <a:pPr algn="ctr"/>
            <a:fld id="{536BE07E-D15A-489A-87B8-51EC13406B94}" type="slidenum">
              <a:rPr lang="en-US" sz="900" smtClean="0">
                <a:solidFill>
                  <a:schemeClr val="tx1">
                    <a:alpha val="50000"/>
                  </a:schemeClr>
                </a:solidFill>
              </a:rPr>
              <a:pPr algn="ctr"/>
              <a:t>‹#›</a:t>
            </a:fld>
            <a:endParaRPr lang="en-US" sz="900">
              <a:solidFill>
                <a:schemeClr val="tx1">
                  <a:alpha val="50000"/>
                </a:schemeClr>
              </a:solidFill>
            </a:endParaRPr>
          </a:p>
        </p:txBody>
      </p:sp>
      <p:cxnSp>
        <p:nvCxnSpPr>
          <p:cNvPr id="4" name="Straight Connector 3">
            <a:extLst>
              <a:ext uri="{FF2B5EF4-FFF2-40B4-BE49-F238E27FC236}">
                <a16:creationId xmlns:a16="http://schemas.microsoft.com/office/drawing/2014/main" id="{7B82B238-0A28-B32F-CB7C-AF93473CF86B}"/>
              </a:ext>
            </a:extLst>
          </p:cNvPr>
          <p:cNvCxnSpPr>
            <a:cxnSpLocks/>
          </p:cNvCxnSpPr>
          <p:nvPr userDrawn="1"/>
        </p:nvCxnSpPr>
        <p:spPr>
          <a:xfrm flipH="1">
            <a:off x="757237" y="1166814"/>
            <a:ext cx="1271587" cy="0"/>
          </a:xfrm>
          <a:prstGeom prst="line">
            <a:avLst/>
          </a:prstGeom>
          <a:ln w="28575">
            <a:solidFill>
              <a:srgbClr val="407EF1"/>
            </a:solidFill>
          </a:ln>
        </p:spPr>
        <p:style>
          <a:lnRef idx="1">
            <a:schemeClr val="accent1"/>
          </a:lnRef>
          <a:fillRef idx="0">
            <a:schemeClr val="accent1"/>
          </a:fillRef>
          <a:effectRef idx="0">
            <a:schemeClr val="accent1"/>
          </a:effectRef>
          <a:fontRef idx="minor">
            <a:schemeClr val="tx1"/>
          </a:fontRef>
        </p:style>
      </p:cxnSp>
      <p:cxnSp>
        <p:nvCxnSpPr>
          <p:cNvPr id="6" name="Google Shape;59;p7">
            <a:extLst>
              <a:ext uri="{FF2B5EF4-FFF2-40B4-BE49-F238E27FC236}">
                <a16:creationId xmlns:a16="http://schemas.microsoft.com/office/drawing/2014/main" id="{7D95ED45-F17F-B0E0-E664-882055BBFEF0}"/>
              </a:ext>
            </a:extLst>
          </p:cNvPr>
          <p:cNvCxnSpPr>
            <a:cxnSpLocks/>
          </p:cNvCxnSpPr>
          <p:nvPr userDrawn="1"/>
        </p:nvCxnSpPr>
        <p:spPr>
          <a:xfrm flipV="1">
            <a:off x="11782426" y="5829300"/>
            <a:ext cx="0" cy="238125"/>
          </a:xfrm>
          <a:prstGeom prst="straightConnector1">
            <a:avLst/>
          </a:prstGeom>
          <a:noFill/>
          <a:ln w="19050" cap="rnd" cmpd="sng">
            <a:solidFill>
              <a:srgbClr val="407EF1"/>
            </a:solidFill>
            <a:prstDash val="dot"/>
            <a:round/>
            <a:headEnd type="none" w="sm" len="sm"/>
            <a:tailEnd type="none" w="sm" len="sm"/>
          </a:ln>
        </p:spPr>
      </p:cxnSp>
      <p:sp>
        <p:nvSpPr>
          <p:cNvPr id="8" name="Text Placeholder 39">
            <a:extLst>
              <a:ext uri="{FF2B5EF4-FFF2-40B4-BE49-F238E27FC236}">
                <a16:creationId xmlns:a16="http://schemas.microsoft.com/office/drawing/2014/main" id="{B732F7ED-AF70-1BE5-26E1-35EE72F985A2}"/>
              </a:ext>
            </a:extLst>
          </p:cNvPr>
          <p:cNvSpPr>
            <a:spLocks noGrp="1"/>
          </p:cNvSpPr>
          <p:nvPr>
            <p:ph type="body" sz="quarter" idx="15"/>
          </p:nvPr>
        </p:nvSpPr>
        <p:spPr>
          <a:xfrm>
            <a:off x="633412" y="1301393"/>
            <a:ext cx="10515595" cy="747044"/>
          </a:xfrm>
          <a:prstGeom prst="rect">
            <a:avLst/>
          </a:prstGeom>
          <a:ln>
            <a:noFill/>
          </a:ln>
        </p:spPr>
        <p:txBody>
          <a:bodyPr>
            <a:noAutofit/>
          </a:bodyPr>
          <a:lstStyle>
            <a:lvl1pPr marL="0" indent="0">
              <a:buNone/>
              <a:defRPr sz="2000">
                <a:solidFill>
                  <a:srgbClr val="407EF1"/>
                </a:solidFill>
                <a:latin typeface="Arial" panose="020B0604020202020204" pitchFamily="34" charset="0"/>
                <a:cs typeface="Arial" panose="020B0604020202020204" pitchFamily="34" charset="0"/>
              </a:defRPr>
            </a:lvl1pPr>
          </a:lstStyle>
          <a:p>
            <a:pPr lvl="0"/>
            <a:r>
              <a:rPr lang="en-US"/>
              <a:t>Click to edit Master text styles</a:t>
            </a:r>
          </a:p>
        </p:txBody>
      </p:sp>
      <p:sp>
        <p:nvSpPr>
          <p:cNvPr id="9" name="Text Placeholder 39">
            <a:extLst>
              <a:ext uri="{FF2B5EF4-FFF2-40B4-BE49-F238E27FC236}">
                <a16:creationId xmlns:a16="http://schemas.microsoft.com/office/drawing/2014/main" id="{20523F9F-392E-3550-2A42-1436CDD19213}"/>
              </a:ext>
            </a:extLst>
          </p:cNvPr>
          <p:cNvSpPr>
            <a:spLocks noGrp="1"/>
          </p:cNvSpPr>
          <p:nvPr>
            <p:ph type="body" sz="quarter" idx="16"/>
          </p:nvPr>
        </p:nvSpPr>
        <p:spPr>
          <a:xfrm>
            <a:off x="633411" y="2200836"/>
            <a:ext cx="10515595" cy="1732297"/>
          </a:xfrm>
          <a:prstGeom prst="rect">
            <a:avLst/>
          </a:prstGeom>
        </p:spPr>
        <p:txBody>
          <a:bodyPr>
            <a:noAutofit/>
          </a:bodyPr>
          <a:lstStyle>
            <a:lvl1pPr marL="0" indent="0">
              <a:buNone/>
              <a:defRPr sz="1800">
                <a:latin typeface="Arial" panose="020B0604020202020204" pitchFamily="34" charset="0"/>
                <a:cs typeface="Arial" panose="020B0604020202020204" pitchFamily="34" charset="0"/>
              </a:defRPr>
            </a:lvl1pPr>
          </a:lstStyle>
          <a:p>
            <a:pPr lvl="0"/>
            <a:r>
              <a:rPr lang="en-US"/>
              <a:t>Click to edit Master text styles</a:t>
            </a:r>
          </a:p>
        </p:txBody>
      </p:sp>
      <p:sp>
        <p:nvSpPr>
          <p:cNvPr id="11" name="Text Placeholder 23">
            <a:extLst>
              <a:ext uri="{FF2B5EF4-FFF2-40B4-BE49-F238E27FC236}">
                <a16:creationId xmlns:a16="http://schemas.microsoft.com/office/drawing/2014/main" id="{1440C73E-C23C-5ADB-E2EE-D670D3DCB5B0}"/>
              </a:ext>
            </a:extLst>
          </p:cNvPr>
          <p:cNvSpPr>
            <a:spLocks noGrp="1"/>
          </p:cNvSpPr>
          <p:nvPr>
            <p:ph type="body" sz="quarter" idx="14"/>
          </p:nvPr>
        </p:nvSpPr>
        <p:spPr>
          <a:xfrm rot="16200000">
            <a:off x="10346530" y="4267201"/>
            <a:ext cx="2852738" cy="195260"/>
          </a:xfrm>
          <a:prstGeom prst="rect">
            <a:avLst/>
          </a:prstGeom>
        </p:spPr>
        <p:txBody>
          <a:bodyPr>
            <a:noAutofit/>
          </a:bodyPr>
          <a:lstStyle>
            <a:lvl1pPr marL="0" indent="0">
              <a:buNone/>
              <a:defRPr sz="800">
                <a:solidFill>
                  <a:schemeClr val="tx1"/>
                </a:solidFill>
                <a:latin typeface="Arial" panose="020B0604020202020204" pitchFamily="34" charset="0"/>
                <a:cs typeface="Arial" panose="020B0604020202020204" pitchFamily="34" charset="0"/>
              </a:defRPr>
            </a:lvl1pPr>
          </a:lstStyle>
          <a:p>
            <a:pPr lvl="0"/>
            <a:endParaRPr lang="en-US"/>
          </a:p>
        </p:txBody>
      </p:sp>
      <p:pic>
        <p:nvPicPr>
          <p:cNvPr id="12" name="Picture 11">
            <a:extLst>
              <a:ext uri="{FF2B5EF4-FFF2-40B4-BE49-F238E27FC236}">
                <a16:creationId xmlns:a16="http://schemas.microsoft.com/office/drawing/2014/main" id="{7F722C0E-A31A-D836-E386-926FC67197C7}"/>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10481734" y="739384"/>
            <a:ext cx="947055" cy="238124"/>
          </a:xfrm>
          <a:prstGeom prst="rect">
            <a:avLst/>
          </a:prstGeom>
        </p:spPr>
      </p:pic>
      <p:cxnSp>
        <p:nvCxnSpPr>
          <p:cNvPr id="10" name="Straight Connector 9">
            <a:extLst>
              <a:ext uri="{FF2B5EF4-FFF2-40B4-BE49-F238E27FC236}">
                <a16:creationId xmlns:a16="http://schemas.microsoft.com/office/drawing/2014/main" id="{CFD17BF1-3D77-3E69-FF3B-22EF2C02663B}"/>
              </a:ext>
            </a:extLst>
          </p:cNvPr>
          <p:cNvCxnSpPr>
            <a:cxnSpLocks/>
          </p:cNvCxnSpPr>
          <p:nvPr userDrawn="1"/>
        </p:nvCxnSpPr>
        <p:spPr>
          <a:xfrm flipV="1">
            <a:off x="11782426" y="365125"/>
            <a:ext cx="0" cy="3933337"/>
          </a:xfrm>
          <a:prstGeom prst="line">
            <a:avLst/>
          </a:prstGeom>
          <a:ln w="12700">
            <a:solidFill>
              <a:srgbClr val="407EF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182018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7_Custom Layou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324314D-482E-6B79-A64E-D14A67D6DBA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D1E69A5-1687-3527-9A09-75093C5AE2FB}"/>
              </a:ext>
            </a:extLst>
          </p:cNvPr>
          <p:cNvSpPr>
            <a:spLocks noGrp="1"/>
          </p:cNvSpPr>
          <p:nvPr>
            <p:ph type="title"/>
          </p:nvPr>
        </p:nvSpPr>
        <p:spPr>
          <a:xfrm>
            <a:off x="633413" y="660402"/>
            <a:ext cx="9144000" cy="544512"/>
          </a:xfrm>
          <a:prstGeom prst="rect">
            <a:avLst/>
          </a:prstGeom>
        </p:spPr>
        <p:txBody>
          <a:bodyPr>
            <a:noAutofit/>
          </a:bodyPr>
          <a:lstStyle>
            <a:lvl1pPr>
              <a:defRPr sz="2400" b="1">
                <a:latin typeface="Arial" panose="020B0604020202020204" pitchFamily="34" charset="0"/>
                <a:ea typeface="Inter" panose="02000503000000020004" pitchFamily="50" charset="0"/>
                <a:cs typeface="Arial" panose="020B0604020202020204" pitchFamily="34" charset="0"/>
              </a:defRPr>
            </a:lvl1pPr>
          </a:lstStyle>
          <a:p>
            <a:r>
              <a:rPr lang="en-US"/>
              <a:t>Click to edit Master title style</a:t>
            </a:r>
          </a:p>
        </p:txBody>
      </p:sp>
      <p:sp>
        <p:nvSpPr>
          <p:cNvPr id="30" name="TextBox 29">
            <a:extLst>
              <a:ext uri="{FF2B5EF4-FFF2-40B4-BE49-F238E27FC236}">
                <a16:creationId xmlns:a16="http://schemas.microsoft.com/office/drawing/2014/main" id="{DF6C7EFA-1814-AD9C-368B-EE68ED3DAF45}"/>
              </a:ext>
            </a:extLst>
          </p:cNvPr>
          <p:cNvSpPr txBox="1"/>
          <p:nvPr userDrawn="1"/>
        </p:nvSpPr>
        <p:spPr>
          <a:xfrm>
            <a:off x="11544300" y="6309669"/>
            <a:ext cx="457200" cy="230832"/>
          </a:xfrm>
          <a:prstGeom prst="rect">
            <a:avLst/>
          </a:prstGeom>
          <a:noFill/>
        </p:spPr>
        <p:txBody>
          <a:bodyPr wrap="square" rtlCol="0">
            <a:spAutoFit/>
          </a:bodyPr>
          <a:lstStyle/>
          <a:p>
            <a:pPr algn="ctr"/>
            <a:fld id="{536BE07E-D15A-489A-87B8-51EC13406B94}" type="slidenum">
              <a:rPr lang="en-US" sz="900" smtClean="0">
                <a:solidFill>
                  <a:schemeClr val="tx1">
                    <a:alpha val="50000"/>
                  </a:schemeClr>
                </a:solidFill>
              </a:rPr>
              <a:pPr algn="ctr"/>
              <a:t>‹#›</a:t>
            </a:fld>
            <a:endParaRPr lang="en-US" sz="900">
              <a:solidFill>
                <a:schemeClr val="tx1">
                  <a:alpha val="50000"/>
                </a:schemeClr>
              </a:solidFill>
            </a:endParaRPr>
          </a:p>
        </p:txBody>
      </p:sp>
      <p:cxnSp>
        <p:nvCxnSpPr>
          <p:cNvPr id="4" name="Straight Connector 3">
            <a:extLst>
              <a:ext uri="{FF2B5EF4-FFF2-40B4-BE49-F238E27FC236}">
                <a16:creationId xmlns:a16="http://schemas.microsoft.com/office/drawing/2014/main" id="{7B82B238-0A28-B32F-CB7C-AF93473CF86B}"/>
              </a:ext>
            </a:extLst>
          </p:cNvPr>
          <p:cNvCxnSpPr>
            <a:cxnSpLocks/>
          </p:cNvCxnSpPr>
          <p:nvPr userDrawn="1"/>
        </p:nvCxnSpPr>
        <p:spPr>
          <a:xfrm flipH="1">
            <a:off x="757237" y="1166814"/>
            <a:ext cx="1271587" cy="0"/>
          </a:xfrm>
          <a:prstGeom prst="line">
            <a:avLst/>
          </a:prstGeom>
          <a:ln w="28575">
            <a:solidFill>
              <a:srgbClr val="407EF1"/>
            </a:solidFill>
          </a:ln>
        </p:spPr>
        <p:style>
          <a:lnRef idx="1">
            <a:schemeClr val="accent1"/>
          </a:lnRef>
          <a:fillRef idx="0">
            <a:schemeClr val="accent1"/>
          </a:fillRef>
          <a:effectRef idx="0">
            <a:schemeClr val="accent1"/>
          </a:effectRef>
          <a:fontRef idx="minor">
            <a:schemeClr val="tx1"/>
          </a:fontRef>
        </p:style>
      </p:cxnSp>
      <p:cxnSp>
        <p:nvCxnSpPr>
          <p:cNvPr id="6" name="Google Shape;59;p7">
            <a:extLst>
              <a:ext uri="{FF2B5EF4-FFF2-40B4-BE49-F238E27FC236}">
                <a16:creationId xmlns:a16="http://schemas.microsoft.com/office/drawing/2014/main" id="{7D95ED45-F17F-B0E0-E664-882055BBFEF0}"/>
              </a:ext>
            </a:extLst>
          </p:cNvPr>
          <p:cNvCxnSpPr>
            <a:cxnSpLocks/>
          </p:cNvCxnSpPr>
          <p:nvPr userDrawn="1"/>
        </p:nvCxnSpPr>
        <p:spPr>
          <a:xfrm flipV="1">
            <a:off x="11782426" y="5829300"/>
            <a:ext cx="0" cy="238125"/>
          </a:xfrm>
          <a:prstGeom prst="straightConnector1">
            <a:avLst/>
          </a:prstGeom>
          <a:noFill/>
          <a:ln w="19050" cap="rnd" cmpd="sng">
            <a:solidFill>
              <a:srgbClr val="407EF1"/>
            </a:solidFill>
            <a:prstDash val="dot"/>
            <a:round/>
            <a:headEnd type="none" w="sm" len="sm"/>
            <a:tailEnd type="none" w="sm" len="sm"/>
          </a:ln>
        </p:spPr>
      </p:cxnSp>
      <p:sp>
        <p:nvSpPr>
          <p:cNvPr id="8" name="Text Placeholder 39">
            <a:extLst>
              <a:ext uri="{FF2B5EF4-FFF2-40B4-BE49-F238E27FC236}">
                <a16:creationId xmlns:a16="http://schemas.microsoft.com/office/drawing/2014/main" id="{B732F7ED-AF70-1BE5-26E1-35EE72F985A2}"/>
              </a:ext>
            </a:extLst>
          </p:cNvPr>
          <p:cNvSpPr>
            <a:spLocks noGrp="1"/>
          </p:cNvSpPr>
          <p:nvPr>
            <p:ph type="body" sz="quarter" idx="15"/>
          </p:nvPr>
        </p:nvSpPr>
        <p:spPr>
          <a:xfrm>
            <a:off x="633412" y="1301393"/>
            <a:ext cx="10515595" cy="747044"/>
          </a:xfrm>
          <a:prstGeom prst="rect">
            <a:avLst/>
          </a:prstGeom>
          <a:ln>
            <a:noFill/>
          </a:ln>
        </p:spPr>
        <p:txBody>
          <a:bodyPr>
            <a:noAutofit/>
          </a:bodyPr>
          <a:lstStyle>
            <a:lvl1pPr marL="0" indent="0">
              <a:buNone/>
              <a:defRPr sz="2000">
                <a:solidFill>
                  <a:srgbClr val="407EF1"/>
                </a:solidFill>
                <a:latin typeface="Arial" panose="020B0604020202020204" pitchFamily="34" charset="0"/>
                <a:cs typeface="Arial" panose="020B0604020202020204" pitchFamily="34" charset="0"/>
              </a:defRPr>
            </a:lvl1pPr>
          </a:lstStyle>
          <a:p>
            <a:pPr lvl="0"/>
            <a:r>
              <a:rPr lang="en-US"/>
              <a:t>Click to edit Master text styles</a:t>
            </a:r>
          </a:p>
        </p:txBody>
      </p:sp>
      <p:sp>
        <p:nvSpPr>
          <p:cNvPr id="9" name="Text Placeholder 39">
            <a:extLst>
              <a:ext uri="{FF2B5EF4-FFF2-40B4-BE49-F238E27FC236}">
                <a16:creationId xmlns:a16="http://schemas.microsoft.com/office/drawing/2014/main" id="{20523F9F-392E-3550-2A42-1436CDD19213}"/>
              </a:ext>
            </a:extLst>
          </p:cNvPr>
          <p:cNvSpPr>
            <a:spLocks noGrp="1"/>
          </p:cNvSpPr>
          <p:nvPr>
            <p:ph type="body" sz="quarter" idx="16"/>
          </p:nvPr>
        </p:nvSpPr>
        <p:spPr>
          <a:xfrm>
            <a:off x="633411" y="2200836"/>
            <a:ext cx="10515595" cy="1732297"/>
          </a:xfrm>
          <a:prstGeom prst="rect">
            <a:avLst/>
          </a:prstGeom>
        </p:spPr>
        <p:txBody>
          <a:bodyPr>
            <a:noAutofit/>
          </a:bodyPr>
          <a:lstStyle>
            <a:lvl1pPr marL="0" indent="0">
              <a:buNone/>
              <a:defRPr sz="1800">
                <a:latin typeface="Arial" panose="020B0604020202020204" pitchFamily="34" charset="0"/>
                <a:cs typeface="Arial" panose="020B0604020202020204" pitchFamily="34" charset="0"/>
              </a:defRPr>
            </a:lvl1pPr>
          </a:lstStyle>
          <a:p>
            <a:pPr lvl="0"/>
            <a:r>
              <a:rPr lang="en-US"/>
              <a:t>Click to edit Master text styles</a:t>
            </a:r>
          </a:p>
        </p:txBody>
      </p:sp>
      <p:sp>
        <p:nvSpPr>
          <p:cNvPr id="10" name="Text Placeholder 23">
            <a:extLst>
              <a:ext uri="{FF2B5EF4-FFF2-40B4-BE49-F238E27FC236}">
                <a16:creationId xmlns:a16="http://schemas.microsoft.com/office/drawing/2014/main" id="{725F5D03-F065-493F-6AE3-AD93ABFB4F3E}"/>
              </a:ext>
            </a:extLst>
          </p:cNvPr>
          <p:cNvSpPr>
            <a:spLocks noGrp="1"/>
          </p:cNvSpPr>
          <p:nvPr>
            <p:ph type="body" sz="quarter" idx="14"/>
          </p:nvPr>
        </p:nvSpPr>
        <p:spPr>
          <a:xfrm rot="16200000">
            <a:off x="10346530" y="4267201"/>
            <a:ext cx="2852738" cy="195260"/>
          </a:xfrm>
          <a:prstGeom prst="rect">
            <a:avLst/>
          </a:prstGeom>
        </p:spPr>
        <p:txBody>
          <a:bodyPr>
            <a:noAutofit/>
          </a:bodyPr>
          <a:lstStyle>
            <a:lvl1pPr marL="0" indent="0">
              <a:buNone/>
              <a:defRPr sz="800">
                <a:solidFill>
                  <a:schemeClr val="tx1"/>
                </a:solidFill>
                <a:latin typeface="Arial" panose="020B0604020202020204" pitchFamily="34" charset="0"/>
                <a:cs typeface="Arial" panose="020B0604020202020204" pitchFamily="34" charset="0"/>
              </a:defRPr>
            </a:lvl1pPr>
          </a:lstStyle>
          <a:p>
            <a:pPr lvl="0"/>
            <a:endParaRPr lang="en-US"/>
          </a:p>
        </p:txBody>
      </p:sp>
      <p:pic>
        <p:nvPicPr>
          <p:cNvPr id="11" name="Picture 10">
            <a:extLst>
              <a:ext uri="{FF2B5EF4-FFF2-40B4-BE49-F238E27FC236}">
                <a16:creationId xmlns:a16="http://schemas.microsoft.com/office/drawing/2014/main" id="{06A9FDE7-DD38-5EB1-F01B-79C99BE2EF16}"/>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10481734" y="739384"/>
            <a:ext cx="947055" cy="238124"/>
          </a:xfrm>
          <a:prstGeom prst="rect">
            <a:avLst/>
          </a:prstGeom>
        </p:spPr>
      </p:pic>
      <p:cxnSp>
        <p:nvCxnSpPr>
          <p:cNvPr id="12" name="Straight Connector 11">
            <a:extLst>
              <a:ext uri="{FF2B5EF4-FFF2-40B4-BE49-F238E27FC236}">
                <a16:creationId xmlns:a16="http://schemas.microsoft.com/office/drawing/2014/main" id="{F9682B0D-193E-8372-D5C2-91EBC3DD056A}"/>
              </a:ext>
            </a:extLst>
          </p:cNvPr>
          <p:cNvCxnSpPr>
            <a:cxnSpLocks/>
          </p:cNvCxnSpPr>
          <p:nvPr userDrawn="1"/>
        </p:nvCxnSpPr>
        <p:spPr>
          <a:xfrm flipV="1">
            <a:off x="11782426" y="365125"/>
            <a:ext cx="0" cy="3933337"/>
          </a:xfrm>
          <a:prstGeom prst="line">
            <a:avLst/>
          </a:prstGeom>
          <a:ln w="12700">
            <a:solidFill>
              <a:srgbClr val="407EF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12697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21F3733-4E1B-8501-2871-0EF1F85BE431}"/>
              </a:ext>
            </a:extLst>
          </p:cNvPr>
          <p:cNvSpPr>
            <a:spLocks noGrp="1"/>
          </p:cNvSpPr>
          <p:nvPr>
            <p:ph type="dt" sz="half" idx="10"/>
          </p:nvPr>
        </p:nvSpPr>
        <p:spPr/>
        <p:txBody>
          <a:bodyPr/>
          <a:lstStyle/>
          <a:p>
            <a:fld id="{23CD687F-ADC5-4D59-9B01-8903244911A0}" type="datetime1">
              <a:rPr lang="en-US" smtClean="0"/>
              <a:t>9/3/2023</a:t>
            </a:fld>
            <a:endParaRPr lang="en-US"/>
          </a:p>
        </p:txBody>
      </p:sp>
      <p:sp>
        <p:nvSpPr>
          <p:cNvPr id="3" name="Footer Placeholder 2">
            <a:extLst>
              <a:ext uri="{FF2B5EF4-FFF2-40B4-BE49-F238E27FC236}">
                <a16:creationId xmlns:a16="http://schemas.microsoft.com/office/drawing/2014/main" id="{F846767F-8497-31F5-FA56-850DB92958FB}"/>
              </a:ext>
            </a:extLst>
          </p:cNvPr>
          <p:cNvSpPr>
            <a:spLocks noGrp="1"/>
          </p:cNvSpPr>
          <p:nvPr>
            <p:ph type="ftr" sz="quarter" idx="11"/>
          </p:nvPr>
        </p:nvSpPr>
        <p:spPr/>
        <p:txBody>
          <a:bodyPr/>
          <a:lstStyle/>
          <a:p>
            <a:r>
              <a:rPr lang="en-US"/>
              <a:t>Engineering a better future.</a:t>
            </a:r>
          </a:p>
        </p:txBody>
      </p:sp>
      <p:sp>
        <p:nvSpPr>
          <p:cNvPr id="4" name="Slide Number Placeholder 3">
            <a:extLst>
              <a:ext uri="{FF2B5EF4-FFF2-40B4-BE49-F238E27FC236}">
                <a16:creationId xmlns:a16="http://schemas.microsoft.com/office/drawing/2014/main" id="{4C5A61E1-9A7D-49DD-216C-58E38FE8DEC4}"/>
              </a:ext>
            </a:extLst>
          </p:cNvPr>
          <p:cNvSpPr>
            <a:spLocks noGrp="1"/>
          </p:cNvSpPr>
          <p:nvPr>
            <p:ph type="sldNum" sz="quarter" idx="12"/>
          </p:nvPr>
        </p:nvSpPr>
        <p:spPr/>
        <p:txBody>
          <a:bodyPr/>
          <a:lstStyle/>
          <a:p>
            <a:fld id="{88EDB002-AC47-4714-99C3-43E7347F4945}" type="slidenum">
              <a:rPr lang="en-US" smtClean="0"/>
              <a:t>‹#›</a:t>
            </a:fld>
            <a:endParaRPr lang="en-US"/>
          </a:p>
        </p:txBody>
      </p:sp>
    </p:spTree>
    <p:extLst>
      <p:ext uri="{BB962C8B-B14F-4D97-AF65-F5344CB8AC3E}">
        <p14:creationId xmlns:p14="http://schemas.microsoft.com/office/powerpoint/2010/main" val="279167584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C60E806-1B4F-7D46-9748-9C21BE1FC78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338CE57-E209-E108-0E78-D104EB98301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3B4EE69-4309-B12A-7BA5-6FB15F2C566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C990E96-EA8A-4FDC-BD64-A8065D7D0CC8}" type="datetime1">
              <a:rPr lang="en-US" smtClean="0"/>
              <a:t>9/3/2023</a:t>
            </a:fld>
            <a:endParaRPr lang="en-US"/>
          </a:p>
        </p:txBody>
      </p:sp>
      <p:sp>
        <p:nvSpPr>
          <p:cNvPr id="5" name="Footer Placeholder 4">
            <a:extLst>
              <a:ext uri="{FF2B5EF4-FFF2-40B4-BE49-F238E27FC236}">
                <a16:creationId xmlns:a16="http://schemas.microsoft.com/office/drawing/2014/main" id="{DCBDF591-2840-BF36-8BA9-E1753E0650F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Engineering a better future.</a:t>
            </a:r>
          </a:p>
        </p:txBody>
      </p:sp>
      <p:sp>
        <p:nvSpPr>
          <p:cNvPr id="6" name="Slide Number Placeholder 5">
            <a:extLst>
              <a:ext uri="{FF2B5EF4-FFF2-40B4-BE49-F238E27FC236}">
                <a16:creationId xmlns:a16="http://schemas.microsoft.com/office/drawing/2014/main" id="{A8ECD5F2-5A5A-9D5D-7DE1-2497C06759B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8EDB002-AC47-4714-99C3-43E7347F4945}" type="slidenum">
              <a:rPr lang="en-US" smtClean="0"/>
              <a:t>‹#›</a:t>
            </a:fld>
            <a:endParaRPr lang="en-US"/>
          </a:p>
        </p:txBody>
      </p:sp>
    </p:spTree>
    <p:extLst>
      <p:ext uri="{BB962C8B-B14F-4D97-AF65-F5344CB8AC3E}">
        <p14:creationId xmlns:p14="http://schemas.microsoft.com/office/powerpoint/2010/main" val="2751202373"/>
      </p:ext>
    </p:extLst>
  </p:cSld>
  <p:clrMap bg1="lt1" tx1="dk1" bg2="lt2" tx2="dk2" accent1="accent1" accent2="accent2" accent3="accent3" accent4="accent4" accent5="accent5" accent6="accent6" hlink="hlink" folHlink="folHlink"/>
  <p:sldLayoutIdLst>
    <p:sldLayoutId id="2147483649" r:id="rId1"/>
    <p:sldLayoutId id="2147483811" r:id="rId2"/>
    <p:sldLayoutId id="2147483814" r:id="rId3"/>
    <p:sldLayoutId id="2147483812" r:id="rId4"/>
    <p:sldLayoutId id="2147483813" r:id="rId5"/>
    <p:sldLayoutId id="2147483655" r:id="rId6"/>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hyperlink" Target="https://k6.io/" TargetMode="Externa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jpg"/></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6.jpeg"/><Relationship Id="rId1" Type="http://schemas.openxmlformats.org/officeDocument/2006/relationships/slideLayout" Target="../slideLayouts/slideLayout6.xml"/><Relationship Id="rId5" Type="http://schemas.openxmlformats.org/officeDocument/2006/relationships/image" Target="../media/image29.png"/><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eb.dev/vitals/#core-web-vitals"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3.gi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95A8E4B-820F-241F-5A3B-F5162C50936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pic>
        <p:nvPicPr>
          <p:cNvPr id="34" name="Picture 33" descr="A picture containing black, light, dark&#10;&#10;Description automatically generated">
            <a:extLst>
              <a:ext uri="{FF2B5EF4-FFF2-40B4-BE49-F238E27FC236}">
                <a16:creationId xmlns:a16="http://schemas.microsoft.com/office/drawing/2014/main" id="{6122A556-E37F-B508-EDE1-099C508C00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41107" y="521249"/>
            <a:ext cx="5815501" cy="5815501"/>
          </a:xfrm>
          <a:prstGeom prst="rect">
            <a:avLst/>
          </a:prstGeom>
        </p:spPr>
      </p:pic>
      <p:sp>
        <p:nvSpPr>
          <p:cNvPr id="2" name="Text Placeholder 3">
            <a:extLst>
              <a:ext uri="{FF2B5EF4-FFF2-40B4-BE49-F238E27FC236}">
                <a16:creationId xmlns:a16="http://schemas.microsoft.com/office/drawing/2014/main" id="{66E1106A-937E-A4EA-79EB-FA33E1548A6B}"/>
              </a:ext>
            </a:extLst>
          </p:cNvPr>
          <p:cNvSpPr txBox="1">
            <a:spLocks/>
          </p:cNvSpPr>
          <p:nvPr/>
        </p:nvSpPr>
        <p:spPr>
          <a:xfrm>
            <a:off x="602619" y="3428999"/>
            <a:ext cx="10849996" cy="1133872"/>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80000"/>
              </a:lnSpc>
              <a:buFont typeface="Arial" panose="020B0604020202020204" pitchFamily="34" charset="0"/>
              <a:buNone/>
            </a:pPr>
            <a:r>
              <a:rPr lang="en-US" sz="4400" dirty="0">
                <a:solidFill>
                  <a:schemeClr val="bg1"/>
                </a:solidFill>
                <a:latin typeface="Arial" panose="020B0604020202020204" pitchFamily="34" charset="0"/>
                <a:cs typeface="Arial" panose="020B0604020202020204" pitchFamily="34" charset="0"/>
              </a:rPr>
              <a:t>Empowering Performance</a:t>
            </a:r>
          </a:p>
          <a:p>
            <a:pPr marL="0" indent="0">
              <a:lnSpc>
                <a:spcPct val="80000"/>
              </a:lnSpc>
              <a:buFont typeface="Arial" panose="020B0604020202020204" pitchFamily="34" charset="0"/>
              <a:buNone/>
            </a:pPr>
            <a:r>
              <a:rPr lang="en-US" sz="4400" dirty="0">
                <a:solidFill>
                  <a:schemeClr val="bg1"/>
                </a:solidFill>
                <a:latin typeface="Arial" panose="020B0604020202020204" pitchFamily="34" charset="0"/>
                <a:cs typeface="Arial" panose="020B0604020202020204" pitchFamily="34" charset="0"/>
              </a:rPr>
              <a:t>Unleashing the Potential of Open-Source Tools for Hybrid Performance Testing</a:t>
            </a:r>
            <a:endParaRPr lang="bs-Latn-BA" sz="4400" dirty="0">
              <a:solidFill>
                <a:schemeClr val="bg1"/>
              </a:solidFill>
              <a:latin typeface="Arial" panose="020B0604020202020204" pitchFamily="34" charset="0"/>
              <a:cs typeface="Arial" panose="020B0604020202020204" pitchFamily="34" charset="0"/>
            </a:endParaRPr>
          </a:p>
        </p:txBody>
      </p:sp>
      <p:grpSp>
        <p:nvGrpSpPr>
          <p:cNvPr id="24" name="Group 23">
            <a:extLst>
              <a:ext uri="{FF2B5EF4-FFF2-40B4-BE49-F238E27FC236}">
                <a16:creationId xmlns:a16="http://schemas.microsoft.com/office/drawing/2014/main" id="{FE04C0C1-1EEA-CB5B-9749-C1BA13AE84AF}"/>
              </a:ext>
            </a:extLst>
          </p:cNvPr>
          <p:cNvGrpSpPr/>
          <p:nvPr/>
        </p:nvGrpSpPr>
        <p:grpSpPr>
          <a:xfrm>
            <a:off x="739384" y="731569"/>
            <a:ext cx="2462755" cy="319991"/>
            <a:chOff x="4444218" y="1700950"/>
            <a:chExt cx="2462755" cy="319991"/>
          </a:xfrm>
        </p:grpSpPr>
        <p:sp>
          <p:nvSpPr>
            <p:cNvPr id="18" name="Text Placeholder 10">
              <a:extLst>
                <a:ext uri="{FF2B5EF4-FFF2-40B4-BE49-F238E27FC236}">
                  <a16:creationId xmlns:a16="http://schemas.microsoft.com/office/drawing/2014/main" id="{B507C609-6FF7-43AD-8D68-C9E6D9534F92}"/>
                </a:ext>
              </a:extLst>
            </p:cNvPr>
            <p:cNvSpPr txBox="1">
              <a:spLocks/>
            </p:cNvSpPr>
            <p:nvPr/>
          </p:nvSpPr>
          <p:spPr>
            <a:xfrm>
              <a:off x="5905494" y="1700950"/>
              <a:ext cx="1001479" cy="319991"/>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200">
                  <a:latin typeface="Arial" panose="020B0604020202020204" pitchFamily="34" charset="0"/>
                  <a:cs typeface="Arial" panose="020B0604020202020204" pitchFamily="34" charset="0"/>
                </a:rPr>
                <a:t>Engineering a</a:t>
              </a:r>
              <a:br>
                <a:rPr lang="en-US" sz="1200">
                  <a:latin typeface="Arial" panose="020B0604020202020204" pitchFamily="34" charset="0"/>
                  <a:cs typeface="Arial" panose="020B0604020202020204" pitchFamily="34" charset="0"/>
                </a:rPr>
              </a:br>
              <a:r>
                <a:rPr lang="en-US" sz="1200">
                  <a:latin typeface="Arial" panose="020B0604020202020204" pitchFamily="34" charset="0"/>
                  <a:cs typeface="Arial" panose="020B0604020202020204" pitchFamily="34" charset="0"/>
                </a:rPr>
                <a:t>better future.</a:t>
              </a:r>
            </a:p>
          </p:txBody>
        </p:sp>
        <p:pic>
          <p:nvPicPr>
            <p:cNvPr id="19" name="Picture 18">
              <a:extLst>
                <a:ext uri="{FF2B5EF4-FFF2-40B4-BE49-F238E27FC236}">
                  <a16:creationId xmlns:a16="http://schemas.microsoft.com/office/drawing/2014/main" id="{07A8792B-52CF-DA6A-D66A-6C22AAF8621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444218" y="1720800"/>
              <a:ext cx="1099330" cy="276412"/>
            </a:xfrm>
            <a:prstGeom prst="rect">
              <a:avLst/>
            </a:prstGeom>
          </p:spPr>
        </p:pic>
        <p:cxnSp>
          <p:nvCxnSpPr>
            <p:cNvPr id="21" name="Straight Connector 20">
              <a:extLst>
                <a:ext uri="{FF2B5EF4-FFF2-40B4-BE49-F238E27FC236}">
                  <a16:creationId xmlns:a16="http://schemas.microsoft.com/office/drawing/2014/main" id="{B2B55BDE-E233-2133-CED9-100EDCBDA8D1}"/>
                </a:ext>
              </a:extLst>
            </p:cNvPr>
            <p:cNvCxnSpPr/>
            <p:nvPr/>
          </p:nvCxnSpPr>
          <p:spPr>
            <a:xfrm>
              <a:off x="5726902" y="1719262"/>
              <a:ext cx="0" cy="27384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5" name="Text Placeholder 10">
            <a:extLst>
              <a:ext uri="{FF2B5EF4-FFF2-40B4-BE49-F238E27FC236}">
                <a16:creationId xmlns:a16="http://schemas.microsoft.com/office/drawing/2014/main" id="{6AB4F24A-BF10-0DDF-0C97-4508761170B2}"/>
              </a:ext>
            </a:extLst>
          </p:cNvPr>
          <p:cNvSpPr txBox="1">
            <a:spLocks/>
          </p:cNvSpPr>
          <p:nvPr/>
        </p:nvSpPr>
        <p:spPr>
          <a:xfrm>
            <a:off x="636651" y="5119347"/>
            <a:ext cx="10815963" cy="3263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200" dirty="0">
                <a:latin typeface="Arial" panose="020B0604020202020204" pitchFamily="34" charset="0"/>
                <a:cs typeface="Arial" panose="020B0604020202020204" pitchFamily="34" charset="0"/>
              </a:rPr>
              <a:t>Enes </a:t>
            </a:r>
            <a:r>
              <a:rPr lang="en-US" sz="1200" dirty="0" err="1">
                <a:latin typeface="Arial" panose="020B0604020202020204" pitchFamily="34" charset="0"/>
                <a:cs typeface="Arial" panose="020B0604020202020204" pitchFamily="34" charset="0"/>
              </a:rPr>
              <a:t>Kühn</a:t>
            </a:r>
            <a:r>
              <a:rPr lang="en-US" sz="1200" dirty="0">
                <a:latin typeface="Arial" panose="020B0604020202020204" pitchFamily="34" charset="0"/>
                <a:cs typeface="Arial" panose="020B0604020202020204" pitchFamily="34" charset="0"/>
              </a:rPr>
              <a:t>, QA Solution Architect</a:t>
            </a:r>
            <a:br>
              <a:rPr lang="en-US" sz="1200" dirty="0">
                <a:latin typeface="Arial" panose="020B0604020202020204" pitchFamily="34" charset="0"/>
                <a:cs typeface="Arial" panose="020B0604020202020204" pitchFamily="34" charset="0"/>
              </a:rPr>
            </a:br>
            <a:r>
              <a:rPr lang="en-US" sz="1200" dirty="0">
                <a:latin typeface="Arial" panose="020B0604020202020204" pitchFamily="34" charset="0"/>
                <a:cs typeface="Arial" panose="020B0604020202020204" pitchFamily="34" charset="0"/>
              </a:rPr>
              <a:t>HTEC group Sarajevo, Bosnia and Herzegovina</a:t>
            </a:r>
          </a:p>
        </p:txBody>
      </p:sp>
      <p:cxnSp>
        <p:nvCxnSpPr>
          <p:cNvPr id="36" name="Straight Connector 35">
            <a:extLst>
              <a:ext uri="{FF2B5EF4-FFF2-40B4-BE49-F238E27FC236}">
                <a16:creationId xmlns:a16="http://schemas.microsoft.com/office/drawing/2014/main" id="{F402E469-6175-7D1A-2612-EE07BA494137}"/>
              </a:ext>
            </a:extLst>
          </p:cNvPr>
          <p:cNvCxnSpPr>
            <a:cxnSpLocks/>
          </p:cNvCxnSpPr>
          <p:nvPr/>
        </p:nvCxnSpPr>
        <p:spPr>
          <a:xfrm flipH="1">
            <a:off x="741607" y="4963135"/>
            <a:ext cx="127158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27620102"/>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221FB8-8761-E22F-3665-62DD79927C6C}"/>
              </a:ext>
            </a:extLst>
          </p:cNvPr>
          <p:cNvSpPr>
            <a:spLocks noGrp="1"/>
          </p:cNvSpPr>
          <p:nvPr>
            <p:ph type="title"/>
          </p:nvPr>
        </p:nvSpPr>
        <p:spPr/>
        <p:txBody>
          <a:bodyPr/>
          <a:lstStyle/>
          <a:p>
            <a:r>
              <a:rPr lang="en-US" dirty="0"/>
              <a:t>Load testing is expensive?!</a:t>
            </a:r>
          </a:p>
        </p:txBody>
      </p:sp>
      <p:sp>
        <p:nvSpPr>
          <p:cNvPr id="4" name="Text Placeholder 3">
            <a:extLst>
              <a:ext uri="{FF2B5EF4-FFF2-40B4-BE49-F238E27FC236}">
                <a16:creationId xmlns:a16="http://schemas.microsoft.com/office/drawing/2014/main" id="{28909F44-6120-6A6B-3FA2-F54472A278E5}"/>
              </a:ext>
            </a:extLst>
          </p:cNvPr>
          <p:cNvSpPr>
            <a:spLocks noGrp="1"/>
          </p:cNvSpPr>
          <p:nvPr>
            <p:ph type="body" sz="quarter" idx="16"/>
          </p:nvPr>
        </p:nvSpPr>
        <p:spPr>
          <a:xfrm>
            <a:off x="633411" y="2200837"/>
            <a:ext cx="9299031" cy="1002798"/>
          </a:xfrm>
        </p:spPr>
        <p:txBody>
          <a:bodyPr/>
          <a:lstStyle/>
          <a:p>
            <a:pPr marL="457200" indent="-457200">
              <a:buFont typeface="Arial" panose="020B0604020202020204" pitchFamily="34" charset="0"/>
              <a:buChar char="•"/>
            </a:pPr>
            <a:r>
              <a:rPr lang="en-US" sz="3000"/>
              <a:t>Especially frontend testing </a:t>
            </a:r>
          </a:p>
          <a:p>
            <a:pPr marL="457200" indent="-457200">
              <a:buFont typeface="Arial" panose="020B0604020202020204" pitchFamily="34" charset="0"/>
              <a:buChar char="•"/>
            </a:pPr>
            <a:r>
              <a:rPr lang="en-US" sz="3000" dirty="0"/>
              <a:t>Tool dependent (price plans)</a:t>
            </a:r>
          </a:p>
          <a:p>
            <a:pPr marL="457200" indent="-457200">
              <a:buFont typeface="Arial" panose="020B0604020202020204" pitchFamily="34" charset="0"/>
              <a:buChar char="•"/>
            </a:pPr>
            <a:r>
              <a:rPr lang="en-US" sz="3000" dirty="0"/>
              <a:t>Environment scalability costs</a:t>
            </a:r>
          </a:p>
          <a:p>
            <a:pPr marL="457200" indent="-457200">
              <a:buFont typeface="Arial" panose="020B0604020202020204" pitchFamily="34" charset="0"/>
              <a:buChar char="•"/>
            </a:pPr>
            <a:r>
              <a:rPr lang="en-US" sz="3000" dirty="0"/>
              <a:t>Production-like environment</a:t>
            </a:r>
          </a:p>
          <a:p>
            <a:endParaRPr lang="en-US" sz="3000" dirty="0"/>
          </a:p>
          <a:p>
            <a:r>
              <a:rPr lang="en-US" sz="3000" b="1" dirty="0"/>
              <a:t>Or not?</a:t>
            </a:r>
          </a:p>
        </p:txBody>
      </p:sp>
      <p:sp>
        <p:nvSpPr>
          <p:cNvPr id="5" name="Text Placeholder 4">
            <a:extLst>
              <a:ext uri="{FF2B5EF4-FFF2-40B4-BE49-F238E27FC236}">
                <a16:creationId xmlns:a16="http://schemas.microsoft.com/office/drawing/2014/main" id="{6F6E27FA-EACC-7EEF-CF02-056EC5E12944}"/>
              </a:ext>
            </a:extLst>
          </p:cNvPr>
          <p:cNvSpPr>
            <a:spLocks noGrp="1"/>
          </p:cNvSpPr>
          <p:nvPr>
            <p:ph type="body" sz="quarter" idx="14"/>
          </p:nvPr>
        </p:nvSpPr>
        <p:spPr/>
        <p:txBody>
          <a:bodyPr/>
          <a:lstStyle/>
          <a:p>
            <a:r>
              <a:rPr lang="en-US"/>
              <a:t>Engineering a better future.</a:t>
            </a:r>
          </a:p>
        </p:txBody>
      </p:sp>
      <p:pic>
        <p:nvPicPr>
          <p:cNvPr id="4098" name="Picture 2" descr="😱 Face Screaming in Fear Emoji">
            <a:extLst>
              <a:ext uri="{FF2B5EF4-FFF2-40B4-BE49-F238E27FC236}">
                <a16:creationId xmlns:a16="http://schemas.microsoft.com/office/drawing/2014/main" id="{57070341-9525-E26E-C74A-FF13FD64AA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64741" y="2157724"/>
            <a:ext cx="544512" cy="5445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84004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6F6E27FA-EACC-7EEF-CF02-056EC5E12944}"/>
              </a:ext>
            </a:extLst>
          </p:cNvPr>
          <p:cNvSpPr>
            <a:spLocks noGrp="1"/>
          </p:cNvSpPr>
          <p:nvPr>
            <p:ph type="body" sz="quarter" idx="14"/>
          </p:nvPr>
        </p:nvSpPr>
        <p:spPr/>
        <p:txBody>
          <a:bodyPr/>
          <a:lstStyle/>
          <a:p>
            <a:r>
              <a:rPr lang="en-US"/>
              <a:t>Engineering a better future.</a:t>
            </a:r>
          </a:p>
        </p:txBody>
      </p:sp>
      <p:pic>
        <p:nvPicPr>
          <p:cNvPr id="3" name="Picture 2">
            <a:extLst>
              <a:ext uri="{FF2B5EF4-FFF2-40B4-BE49-F238E27FC236}">
                <a16:creationId xmlns:a16="http://schemas.microsoft.com/office/drawing/2014/main" id="{1D7A3248-A172-AD96-44BB-D24E4CB9DE8E}"/>
              </a:ext>
            </a:extLst>
          </p:cNvPr>
          <p:cNvPicPr>
            <a:picLocks noChangeAspect="1"/>
          </p:cNvPicPr>
          <p:nvPr/>
        </p:nvPicPr>
        <p:blipFill>
          <a:blip r:embed="rId2"/>
          <a:stretch>
            <a:fillRect/>
          </a:stretch>
        </p:blipFill>
        <p:spPr>
          <a:xfrm>
            <a:off x="867144" y="994873"/>
            <a:ext cx="9777777" cy="5117460"/>
          </a:xfrm>
          <a:prstGeom prst="rect">
            <a:avLst/>
          </a:prstGeom>
        </p:spPr>
      </p:pic>
      <p:pic>
        <p:nvPicPr>
          <p:cNvPr id="7" name="Picture 6" descr="Icon&#10;&#10;Description automatically generated">
            <a:extLst>
              <a:ext uri="{FF2B5EF4-FFF2-40B4-BE49-F238E27FC236}">
                <a16:creationId xmlns:a16="http://schemas.microsoft.com/office/drawing/2014/main" id="{DB06F129-17BC-9F7E-B0A7-0A20EB26C6A5}"/>
              </a:ext>
            </a:extLst>
          </p:cNvPr>
          <p:cNvPicPr>
            <a:picLocks noChangeAspect="1"/>
          </p:cNvPicPr>
          <p:nvPr/>
        </p:nvPicPr>
        <p:blipFill rotWithShape="1">
          <a:blip r:embed="rId3">
            <a:extLst>
              <a:ext uri="{28A0092B-C50C-407E-A947-70E740481C1C}">
                <a14:useLocalDpi xmlns:a14="http://schemas.microsoft.com/office/drawing/2010/main" val="0"/>
              </a:ext>
            </a:extLst>
          </a:blip>
          <a:srcRect l="23606" r="33784"/>
          <a:stretch/>
        </p:blipFill>
        <p:spPr>
          <a:xfrm>
            <a:off x="1547079" y="2345852"/>
            <a:ext cx="2369977" cy="2542857"/>
          </a:xfrm>
          <a:prstGeom prst="rect">
            <a:avLst/>
          </a:prstGeom>
        </p:spPr>
      </p:pic>
      <p:pic>
        <p:nvPicPr>
          <p:cNvPr id="8" name="Picture 2" descr="Grafana - Wikipedia">
            <a:extLst>
              <a:ext uri="{FF2B5EF4-FFF2-40B4-BE49-F238E27FC236}">
                <a16:creationId xmlns:a16="http://schemas.microsoft.com/office/drawing/2014/main" id="{A3856153-9A68-2854-A8D7-D4F6CDDA813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20425"/>
          <a:stretch/>
        </p:blipFill>
        <p:spPr bwMode="auto">
          <a:xfrm>
            <a:off x="7122913" y="2345852"/>
            <a:ext cx="3206076" cy="26055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28AB74FF-837F-155A-19A6-67184D7B8FD2}"/>
              </a:ext>
            </a:extLst>
          </p:cNvPr>
          <p:cNvSpPr txBox="1"/>
          <p:nvPr/>
        </p:nvSpPr>
        <p:spPr>
          <a:xfrm>
            <a:off x="5283235" y="1184871"/>
            <a:ext cx="691437" cy="369332"/>
          </a:xfrm>
          <a:prstGeom prst="rect">
            <a:avLst/>
          </a:prstGeom>
          <a:noFill/>
        </p:spPr>
        <p:txBody>
          <a:bodyPr wrap="square">
            <a:spAutoFit/>
          </a:bodyPr>
          <a:lstStyle/>
          <a:p>
            <a:r>
              <a:rPr lang="en-US" b="1" i="1" dirty="0">
                <a:hlinkClick r:id="rId5"/>
              </a:rPr>
              <a:t>k6.io</a:t>
            </a:r>
            <a:endParaRPr lang="en-US" b="1" i="1" dirty="0"/>
          </a:p>
        </p:txBody>
      </p:sp>
    </p:spTree>
    <p:extLst>
      <p:ext uri="{BB962C8B-B14F-4D97-AF65-F5344CB8AC3E}">
        <p14:creationId xmlns:p14="http://schemas.microsoft.com/office/powerpoint/2010/main" val="16475827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221FB8-8761-E22F-3665-62DD79927C6C}"/>
              </a:ext>
            </a:extLst>
          </p:cNvPr>
          <p:cNvSpPr>
            <a:spLocks noGrp="1"/>
          </p:cNvSpPr>
          <p:nvPr>
            <p:ph type="title"/>
          </p:nvPr>
        </p:nvSpPr>
        <p:spPr/>
        <p:txBody>
          <a:bodyPr/>
          <a:lstStyle/>
          <a:p>
            <a:r>
              <a:rPr lang="en-US"/>
              <a:t>Hybrid load/performance testing</a:t>
            </a:r>
          </a:p>
        </p:txBody>
      </p:sp>
      <p:sp>
        <p:nvSpPr>
          <p:cNvPr id="3" name="Text Placeholder 2">
            <a:extLst>
              <a:ext uri="{FF2B5EF4-FFF2-40B4-BE49-F238E27FC236}">
                <a16:creationId xmlns:a16="http://schemas.microsoft.com/office/drawing/2014/main" id="{82A1736C-76D3-3BA4-9BB9-4C6D7E951530}"/>
              </a:ext>
            </a:extLst>
          </p:cNvPr>
          <p:cNvSpPr>
            <a:spLocks noGrp="1"/>
          </p:cNvSpPr>
          <p:nvPr>
            <p:ph type="body" sz="quarter" idx="15"/>
          </p:nvPr>
        </p:nvSpPr>
        <p:spPr/>
        <p:txBody>
          <a:bodyPr/>
          <a:lstStyle/>
          <a:p>
            <a:r>
              <a:rPr lang="en-US"/>
              <a:t>k6 API + k6-browser </a:t>
            </a:r>
          </a:p>
        </p:txBody>
      </p:sp>
      <p:sp>
        <p:nvSpPr>
          <p:cNvPr id="5" name="Text Placeholder 4">
            <a:extLst>
              <a:ext uri="{FF2B5EF4-FFF2-40B4-BE49-F238E27FC236}">
                <a16:creationId xmlns:a16="http://schemas.microsoft.com/office/drawing/2014/main" id="{6F6E27FA-EACC-7EEF-CF02-056EC5E12944}"/>
              </a:ext>
            </a:extLst>
          </p:cNvPr>
          <p:cNvSpPr>
            <a:spLocks noGrp="1"/>
          </p:cNvSpPr>
          <p:nvPr>
            <p:ph type="body" sz="quarter" idx="14"/>
          </p:nvPr>
        </p:nvSpPr>
        <p:spPr/>
        <p:txBody>
          <a:bodyPr/>
          <a:lstStyle/>
          <a:p>
            <a:r>
              <a:rPr lang="en-US"/>
              <a:t>Engineering a better future.</a:t>
            </a:r>
          </a:p>
        </p:txBody>
      </p:sp>
      <p:pic>
        <p:nvPicPr>
          <p:cNvPr id="7" name="Picture 6">
            <a:extLst>
              <a:ext uri="{FF2B5EF4-FFF2-40B4-BE49-F238E27FC236}">
                <a16:creationId xmlns:a16="http://schemas.microsoft.com/office/drawing/2014/main" id="{4574910B-B8B5-C20C-E33F-ACDFEBB9F7CB}"/>
              </a:ext>
            </a:extLst>
          </p:cNvPr>
          <p:cNvPicPr>
            <a:picLocks noChangeAspect="1"/>
          </p:cNvPicPr>
          <p:nvPr/>
        </p:nvPicPr>
        <p:blipFill>
          <a:blip r:embed="rId2"/>
          <a:stretch>
            <a:fillRect/>
          </a:stretch>
        </p:blipFill>
        <p:spPr>
          <a:xfrm>
            <a:off x="535021" y="1620649"/>
            <a:ext cx="10817157" cy="5213177"/>
          </a:xfrm>
          <a:prstGeom prst="rect">
            <a:avLst/>
          </a:prstGeom>
        </p:spPr>
      </p:pic>
      <p:sp>
        <p:nvSpPr>
          <p:cNvPr id="8" name="AutoShape 2" descr="Fast and reliable end-to-end testing for modern web apps | Playwright">
            <a:extLst>
              <a:ext uri="{FF2B5EF4-FFF2-40B4-BE49-F238E27FC236}">
                <a16:creationId xmlns:a16="http://schemas.microsoft.com/office/drawing/2014/main" id="{3D9C6658-4BBB-6207-CF8B-D9E0A9DCE619}"/>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4" descr="Fast and reliable end-to-end testing for modern web apps | Playwright">
            <a:extLst>
              <a:ext uri="{FF2B5EF4-FFF2-40B4-BE49-F238E27FC236}">
                <a16:creationId xmlns:a16="http://schemas.microsoft.com/office/drawing/2014/main" id="{AF0D604F-BAA6-2D8F-4FBF-86D2F6988841}"/>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6" descr="Fast and reliable end-to-end testing for modern web apps | Playwright">
            <a:extLst>
              <a:ext uri="{FF2B5EF4-FFF2-40B4-BE49-F238E27FC236}">
                <a16:creationId xmlns:a16="http://schemas.microsoft.com/office/drawing/2014/main" id="{D2B9EA34-CC7B-255E-6973-9F2063343945}"/>
              </a:ext>
            </a:extLst>
          </p:cNvPr>
          <p:cNvSpPr>
            <a:spLocks noChangeAspect="1" noChangeArrowheads="1"/>
          </p:cNvSpPr>
          <p:nvPr/>
        </p:nvSpPr>
        <p:spPr bwMode="auto">
          <a:xfrm>
            <a:off x="6248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152" name="Picture 8" descr="Playwright (@playwrightweb) / Twitter">
            <a:extLst>
              <a:ext uri="{FF2B5EF4-FFF2-40B4-BE49-F238E27FC236}">
                <a16:creationId xmlns:a16="http://schemas.microsoft.com/office/drawing/2014/main" id="{772FECBC-F372-0871-1B56-28AC6F7A68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61994" y="5273561"/>
            <a:ext cx="782772" cy="7827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85115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221FB8-8761-E22F-3665-62DD79927C6C}"/>
              </a:ext>
            </a:extLst>
          </p:cNvPr>
          <p:cNvSpPr>
            <a:spLocks noGrp="1"/>
          </p:cNvSpPr>
          <p:nvPr>
            <p:ph type="title"/>
          </p:nvPr>
        </p:nvSpPr>
        <p:spPr/>
        <p:txBody>
          <a:bodyPr/>
          <a:lstStyle/>
          <a:p>
            <a:endParaRPr lang="en-US"/>
          </a:p>
        </p:txBody>
      </p:sp>
      <p:sp>
        <p:nvSpPr>
          <p:cNvPr id="5" name="Text Placeholder 4">
            <a:extLst>
              <a:ext uri="{FF2B5EF4-FFF2-40B4-BE49-F238E27FC236}">
                <a16:creationId xmlns:a16="http://schemas.microsoft.com/office/drawing/2014/main" id="{6F6E27FA-EACC-7EEF-CF02-056EC5E12944}"/>
              </a:ext>
            </a:extLst>
          </p:cNvPr>
          <p:cNvSpPr>
            <a:spLocks noGrp="1"/>
          </p:cNvSpPr>
          <p:nvPr>
            <p:ph type="body" sz="quarter" idx="14"/>
          </p:nvPr>
        </p:nvSpPr>
        <p:spPr/>
        <p:txBody>
          <a:bodyPr/>
          <a:lstStyle/>
          <a:p>
            <a:r>
              <a:rPr lang="en-US"/>
              <a:t>Engineering a better future.</a:t>
            </a:r>
          </a:p>
        </p:txBody>
      </p:sp>
      <p:sp>
        <p:nvSpPr>
          <p:cNvPr id="3" name="TextBox 2">
            <a:extLst>
              <a:ext uri="{FF2B5EF4-FFF2-40B4-BE49-F238E27FC236}">
                <a16:creationId xmlns:a16="http://schemas.microsoft.com/office/drawing/2014/main" id="{D1172C0A-8348-7567-D415-7423E42FC5FA}"/>
              </a:ext>
            </a:extLst>
          </p:cNvPr>
          <p:cNvSpPr txBox="1"/>
          <p:nvPr/>
        </p:nvSpPr>
        <p:spPr>
          <a:xfrm>
            <a:off x="633413" y="6012932"/>
            <a:ext cx="7111690" cy="523220"/>
          </a:xfrm>
          <a:prstGeom prst="rect">
            <a:avLst/>
          </a:prstGeom>
          <a:noFill/>
        </p:spPr>
        <p:txBody>
          <a:bodyPr wrap="none" rtlCol="0">
            <a:spAutoFit/>
          </a:bodyPr>
          <a:lstStyle/>
          <a:p>
            <a:r>
              <a:rPr lang="en-US" sz="2800" dirty="0"/>
              <a:t>https://github.com/eneskuehn/TestersDay2023</a:t>
            </a:r>
          </a:p>
        </p:txBody>
      </p:sp>
      <p:pic>
        <p:nvPicPr>
          <p:cNvPr id="6" name="Picture 5" descr="A red stamp with black background&#10;&#10;Description automatically generated">
            <a:extLst>
              <a:ext uri="{FF2B5EF4-FFF2-40B4-BE49-F238E27FC236}">
                <a16:creationId xmlns:a16="http://schemas.microsoft.com/office/drawing/2014/main" id="{03CD1713-5A45-9B3E-A42E-1985456425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88952" y="1908791"/>
            <a:ext cx="8172926" cy="3400264"/>
          </a:xfrm>
          <a:prstGeom prst="rect">
            <a:avLst/>
          </a:prstGeom>
        </p:spPr>
      </p:pic>
    </p:spTree>
    <p:extLst>
      <p:ext uri="{BB962C8B-B14F-4D97-AF65-F5344CB8AC3E}">
        <p14:creationId xmlns:p14="http://schemas.microsoft.com/office/powerpoint/2010/main" val="22265869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58DCE97-4658-FB5F-0C62-E1A528830B0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134707" y="888572"/>
            <a:ext cx="5815501" cy="5815501"/>
          </a:xfrm>
          <a:prstGeom prst="rect">
            <a:avLst/>
          </a:prstGeom>
        </p:spPr>
      </p:pic>
      <p:sp>
        <p:nvSpPr>
          <p:cNvPr id="2" name="Title 1">
            <a:extLst>
              <a:ext uri="{FF2B5EF4-FFF2-40B4-BE49-F238E27FC236}">
                <a16:creationId xmlns:a16="http://schemas.microsoft.com/office/drawing/2014/main" id="{0C221FB8-8761-E22F-3665-62DD79927C6C}"/>
              </a:ext>
            </a:extLst>
          </p:cNvPr>
          <p:cNvSpPr>
            <a:spLocks noGrp="1"/>
          </p:cNvSpPr>
          <p:nvPr>
            <p:ph type="title"/>
          </p:nvPr>
        </p:nvSpPr>
        <p:spPr/>
        <p:txBody>
          <a:bodyPr/>
          <a:lstStyle/>
          <a:p>
            <a:r>
              <a:rPr lang="en-US"/>
              <a:t>WARNING!!!</a:t>
            </a:r>
          </a:p>
        </p:txBody>
      </p:sp>
      <p:sp>
        <p:nvSpPr>
          <p:cNvPr id="5" name="Text Placeholder 4">
            <a:extLst>
              <a:ext uri="{FF2B5EF4-FFF2-40B4-BE49-F238E27FC236}">
                <a16:creationId xmlns:a16="http://schemas.microsoft.com/office/drawing/2014/main" id="{6F6E27FA-EACC-7EEF-CF02-056EC5E12944}"/>
              </a:ext>
            </a:extLst>
          </p:cNvPr>
          <p:cNvSpPr>
            <a:spLocks noGrp="1"/>
          </p:cNvSpPr>
          <p:nvPr>
            <p:ph type="body" sz="quarter" idx="14"/>
          </p:nvPr>
        </p:nvSpPr>
        <p:spPr/>
        <p:txBody>
          <a:bodyPr/>
          <a:lstStyle/>
          <a:p>
            <a:r>
              <a:rPr lang="en-US"/>
              <a:t>Engineering a better future.</a:t>
            </a:r>
          </a:p>
        </p:txBody>
      </p:sp>
      <p:sp>
        <p:nvSpPr>
          <p:cNvPr id="9" name="Text Placeholder 3">
            <a:extLst>
              <a:ext uri="{FF2B5EF4-FFF2-40B4-BE49-F238E27FC236}">
                <a16:creationId xmlns:a16="http://schemas.microsoft.com/office/drawing/2014/main" id="{C72AFE7F-CBE3-E032-BD37-E0764CF9D063}"/>
              </a:ext>
            </a:extLst>
          </p:cNvPr>
          <p:cNvSpPr txBox="1">
            <a:spLocks/>
          </p:cNvSpPr>
          <p:nvPr/>
        </p:nvSpPr>
        <p:spPr>
          <a:xfrm>
            <a:off x="635158" y="2207492"/>
            <a:ext cx="5390504" cy="3296132"/>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80000"/>
              </a:lnSpc>
              <a:buNone/>
            </a:pPr>
            <a:r>
              <a:rPr lang="en-US" sz="6000" b="1" spc="-150" dirty="0">
                <a:latin typeface="Arial" panose="020B0604020202020204" pitchFamily="34" charset="0"/>
                <a:cs typeface="Arial" panose="020B0604020202020204" pitchFamily="34" charset="0"/>
              </a:rPr>
              <a:t>Do not use </a:t>
            </a:r>
            <a:r>
              <a:rPr lang="en-US" sz="6000" spc="-150" dirty="0">
                <a:latin typeface="Arial" panose="020B0604020202020204" pitchFamily="34" charset="0"/>
                <a:cs typeface="Arial" panose="020B0604020202020204" pitchFamily="34" charset="0"/>
              </a:rPr>
              <a:t>commercial sites while studying</a:t>
            </a:r>
          </a:p>
        </p:txBody>
      </p:sp>
    </p:spTree>
    <p:extLst>
      <p:ext uri="{BB962C8B-B14F-4D97-AF65-F5344CB8AC3E}">
        <p14:creationId xmlns:p14="http://schemas.microsoft.com/office/powerpoint/2010/main" val="6608602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6F6E27FA-EACC-7EEF-CF02-056EC5E12944}"/>
              </a:ext>
            </a:extLst>
          </p:cNvPr>
          <p:cNvSpPr>
            <a:spLocks noGrp="1"/>
          </p:cNvSpPr>
          <p:nvPr>
            <p:ph type="body" sz="quarter" idx="14"/>
          </p:nvPr>
        </p:nvSpPr>
        <p:spPr/>
        <p:txBody>
          <a:bodyPr/>
          <a:lstStyle/>
          <a:p>
            <a:r>
              <a:rPr lang="en-US"/>
              <a:t>Engineering a better future.</a:t>
            </a:r>
          </a:p>
        </p:txBody>
      </p:sp>
      <p:sp>
        <p:nvSpPr>
          <p:cNvPr id="6" name="Text Placeholder 3">
            <a:extLst>
              <a:ext uri="{FF2B5EF4-FFF2-40B4-BE49-F238E27FC236}">
                <a16:creationId xmlns:a16="http://schemas.microsoft.com/office/drawing/2014/main" id="{8D051CD7-FD08-C61A-0FA6-2FA60C16733E}"/>
              </a:ext>
            </a:extLst>
          </p:cNvPr>
          <p:cNvSpPr txBox="1">
            <a:spLocks/>
          </p:cNvSpPr>
          <p:nvPr/>
        </p:nvSpPr>
        <p:spPr>
          <a:xfrm>
            <a:off x="633413" y="1204914"/>
            <a:ext cx="6797197" cy="1156546"/>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80000"/>
              </a:lnSpc>
              <a:buNone/>
            </a:pPr>
            <a:r>
              <a:rPr lang="en-US" sz="6000" b="1" spc="-150" dirty="0">
                <a:latin typeface="Arial" panose="020B0604020202020204" pitchFamily="34" charset="0"/>
                <a:cs typeface="Arial" panose="020B0604020202020204" pitchFamily="34" charset="0"/>
              </a:rPr>
              <a:t>- Grafana Cloud k6</a:t>
            </a:r>
          </a:p>
        </p:txBody>
      </p:sp>
      <p:pic>
        <p:nvPicPr>
          <p:cNvPr id="8194" name="Picture 2" descr="Grafana - Wikipedia">
            <a:extLst>
              <a:ext uri="{FF2B5EF4-FFF2-40B4-BE49-F238E27FC236}">
                <a16:creationId xmlns:a16="http://schemas.microsoft.com/office/drawing/2014/main" id="{C62891FF-D70B-2041-10F3-9935A23AFF6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20425"/>
          <a:stretch/>
        </p:blipFill>
        <p:spPr bwMode="auto">
          <a:xfrm>
            <a:off x="7876618" y="1357314"/>
            <a:ext cx="4588731" cy="3729150"/>
          </a:xfrm>
          <a:prstGeom prst="rect">
            <a:avLst/>
          </a:prstGeom>
          <a:noFill/>
          <a:extLst>
            <a:ext uri="{909E8E84-426E-40DD-AFC4-6F175D3DCCD1}">
              <a14:hiddenFill xmlns:a14="http://schemas.microsoft.com/office/drawing/2010/main">
                <a:solidFill>
                  <a:srgbClr val="FFFFFF"/>
                </a:solidFill>
              </a14:hiddenFill>
            </a:ext>
          </a:extLst>
        </p:spPr>
      </p:pic>
      <p:sp>
        <p:nvSpPr>
          <p:cNvPr id="7" name="Title 1">
            <a:extLst>
              <a:ext uri="{FF2B5EF4-FFF2-40B4-BE49-F238E27FC236}">
                <a16:creationId xmlns:a16="http://schemas.microsoft.com/office/drawing/2014/main" id="{C051A44C-C47C-7B3F-CF52-5AC56D1AEA2E}"/>
              </a:ext>
            </a:extLst>
          </p:cNvPr>
          <p:cNvSpPr txBox="1">
            <a:spLocks/>
          </p:cNvSpPr>
          <p:nvPr/>
        </p:nvSpPr>
        <p:spPr>
          <a:xfrm>
            <a:off x="785813" y="812802"/>
            <a:ext cx="9144000" cy="54451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400" b="1" kern="1200">
                <a:solidFill>
                  <a:schemeClr val="tx1"/>
                </a:solidFill>
                <a:latin typeface="Arial" panose="020B0604020202020204" pitchFamily="34" charset="0"/>
                <a:ea typeface="Inter" panose="02000503000000020004" pitchFamily="50" charset="0"/>
                <a:cs typeface="Arial" panose="020B0604020202020204" pitchFamily="34" charset="0"/>
              </a:defRPr>
            </a:lvl1pPr>
          </a:lstStyle>
          <a:p>
            <a:r>
              <a:rPr lang="en-US"/>
              <a:t>What’s next?</a:t>
            </a:r>
            <a:endParaRPr lang="en-US" dirty="0"/>
          </a:p>
        </p:txBody>
      </p:sp>
      <p:pic>
        <p:nvPicPr>
          <p:cNvPr id="15" name="Picture 14" descr="A screenshot of a computer&#10;&#10;Description automatically generated">
            <a:extLst>
              <a:ext uri="{FF2B5EF4-FFF2-40B4-BE49-F238E27FC236}">
                <a16:creationId xmlns:a16="http://schemas.microsoft.com/office/drawing/2014/main" id="{9EF3EAB6-66DF-66E8-B9C5-636DA3560C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2037" y="2102338"/>
            <a:ext cx="7896927" cy="4755662"/>
          </a:xfrm>
          <a:prstGeom prst="rect">
            <a:avLst/>
          </a:prstGeom>
        </p:spPr>
      </p:pic>
    </p:spTree>
    <p:extLst>
      <p:ext uri="{BB962C8B-B14F-4D97-AF65-F5344CB8AC3E}">
        <p14:creationId xmlns:p14="http://schemas.microsoft.com/office/powerpoint/2010/main" val="24518993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221FB8-8761-E22F-3665-62DD79927C6C}"/>
              </a:ext>
            </a:extLst>
          </p:cNvPr>
          <p:cNvSpPr>
            <a:spLocks noGrp="1"/>
          </p:cNvSpPr>
          <p:nvPr>
            <p:ph type="title"/>
          </p:nvPr>
        </p:nvSpPr>
        <p:spPr>
          <a:xfrm>
            <a:off x="2320323" y="1380325"/>
            <a:ext cx="6664032" cy="544512"/>
          </a:xfrm>
        </p:spPr>
        <p:txBody>
          <a:bodyPr/>
          <a:lstStyle/>
          <a:p>
            <a:r>
              <a:rPr lang="en-US" sz="1600" b="0" i="1" dirty="0"/>
              <a:t>NOTE: Don’t get fooled by pricing. k6 API &amp; k6-browser are </a:t>
            </a:r>
            <a:r>
              <a:rPr lang="en-US" sz="1600" i="1" dirty="0"/>
              <a:t>FREE</a:t>
            </a:r>
          </a:p>
        </p:txBody>
      </p:sp>
      <p:sp>
        <p:nvSpPr>
          <p:cNvPr id="5" name="Text Placeholder 4">
            <a:extLst>
              <a:ext uri="{FF2B5EF4-FFF2-40B4-BE49-F238E27FC236}">
                <a16:creationId xmlns:a16="http://schemas.microsoft.com/office/drawing/2014/main" id="{6F6E27FA-EACC-7EEF-CF02-056EC5E12944}"/>
              </a:ext>
            </a:extLst>
          </p:cNvPr>
          <p:cNvSpPr>
            <a:spLocks noGrp="1"/>
          </p:cNvSpPr>
          <p:nvPr>
            <p:ph type="body" sz="quarter" idx="14"/>
          </p:nvPr>
        </p:nvSpPr>
        <p:spPr/>
        <p:txBody>
          <a:bodyPr/>
          <a:lstStyle/>
          <a:p>
            <a:r>
              <a:rPr lang="en-US"/>
              <a:t>Engineering a better future.</a:t>
            </a:r>
          </a:p>
        </p:txBody>
      </p:sp>
      <p:pic>
        <p:nvPicPr>
          <p:cNvPr id="4" name="Picture 3">
            <a:extLst>
              <a:ext uri="{FF2B5EF4-FFF2-40B4-BE49-F238E27FC236}">
                <a16:creationId xmlns:a16="http://schemas.microsoft.com/office/drawing/2014/main" id="{D18C09B5-7B20-766D-196A-44617154305E}"/>
              </a:ext>
            </a:extLst>
          </p:cNvPr>
          <p:cNvPicPr>
            <a:picLocks noChangeAspect="1"/>
          </p:cNvPicPr>
          <p:nvPr/>
        </p:nvPicPr>
        <p:blipFill>
          <a:blip r:embed="rId2"/>
          <a:stretch>
            <a:fillRect/>
          </a:stretch>
        </p:blipFill>
        <p:spPr>
          <a:xfrm>
            <a:off x="802277" y="2286000"/>
            <a:ext cx="6379758" cy="4572000"/>
          </a:xfrm>
          <a:prstGeom prst="rect">
            <a:avLst/>
          </a:prstGeom>
        </p:spPr>
      </p:pic>
      <p:sp>
        <p:nvSpPr>
          <p:cNvPr id="7" name="Title 1">
            <a:extLst>
              <a:ext uri="{FF2B5EF4-FFF2-40B4-BE49-F238E27FC236}">
                <a16:creationId xmlns:a16="http://schemas.microsoft.com/office/drawing/2014/main" id="{C051A44C-C47C-7B3F-CF52-5AC56D1AEA2E}"/>
              </a:ext>
            </a:extLst>
          </p:cNvPr>
          <p:cNvSpPr txBox="1">
            <a:spLocks/>
          </p:cNvSpPr>
          <p:nvPr/>
        </p:nvSpPr>
        <p:spPr>
          <a:xfrm>
            <a:off x="793696" y="669004"/>
            <a:ext cx="9144000" cy="54451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400" b="1" kern="1200">
                <a:solidFill>
                  <a:schemeClr val="tx1"/>
                </a:solidFill>
                <a:latin typeface="Arial" panose="020B0604020202020204" pitchFamily="34" charset="0"/>
                <a:ea typeface="Inter" panose="02000503000000020004" pitchFamily="50" charset="0"/>
                <a:cs typeface="Arial" panose="020B0604020202020204" pitchFamily="34" charset="0"/>
              </a:defRPr>
            </a:lvl1pPr>
          </a:lstStyle>
          <a:p>
            <a:r>
              <a:rPr lang="en-US" dirty="0"/>
              <a:t>On-Prem hybrid testing</a:t>
            </a:r>
          </a:p>
        </p:txBody>
      </p:sp>
      <p:pic>
        <p:nvPicPr>
          <p:cNvPr id="11" name="Picture 10" descr="A yellow emoji with red hearts around it&#10;&#10;Description automatically generated">
            <a:extLst>
              <a:ext uri="{FF2B5EF4-FFF2-40B4-BE49-F238E27FC236}">
                <a16:creationId xmlns:a16="http://schemas.microsoft.com/office/drawing/2014/main" id="{F8222D3F-88BF-0353-47D8-DDFB7E4A48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88585" y="2528268"/>
            <a:ext cx="369163" cy="369163"/>
          </a:xfrm>
          <a:prstGeom prst="rect">
            <a:avLst/>
          </a:prstGeom>
        </p:spPr>
      </p:pic>
      <p:cxnSp>
        <p:nvCxnSpPr>
          <p:cNvPr id="13" name="Straight Connector 12">
            <a:extLst>
              <a:ext uri="{FF2B5EF4-FFF2-40B4-BE49-F238E27FC236}">
                <a16:creationId xmlns:a16="http://schemas.microsoft.com/office/drawing/2014/main" id="{69A6A3AD-1013-9CCA-BDA8-C0ABD3C736DF}"/>
              </a:ext>
            </a:extLst>
          </p:cNvPr>
          <p:cNvCxnSpPr/>
          <p:nvPr/>
        </p:nvCxnSpPr>
        <p:spPr>
          <a:xfrm flipV="1">
            <a:off x="1888231" y="3160450"/>
            <a:ext cx="5169517" cy="3604334"/>
          </a:xfrm>
          <a:prstGeom prst="line">
            <a:avLst/>
          </a:prstGeom>
          <a:ln w="762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4" name="Straight Connector 13">
            <a:extLst>
              <a:ext uri="{FF2B5EF4-FFF2-40B4-BE49-F238E27FC236}">
                <a16:creationId xmlns:a16="http://schemas.microsoft.com/office/drawing/2014/main" id="{0AEF2AAA-B621-A982-61AD-A72610C18431}"/>
              </a:ext>
            </a:extLst>
          </p:cNvPr>
          <p:cNvCxnSpPr>
            <a:cxnSpLocks/>
          </p:cNvCxnSpPr>
          <p:nvPr/>
        </p:nvCxnSpPr>
        <p:spPr>
          <a:xfrm flipH="1" flipV="1">
            <a:off x="1964078" y="3160450"/>
            <a:ext cx="5093670" cy="3604334"/>
          </a:xfrm>
          <a:prstGeom prst="line">
            <a:avLst/>
          </a:prstGeom>
          <a:ln w="76200">
            <a:solidFill>
              <a:srgbClr val="FF0000"/>
            </a:solidFill>
          </a:ln>
        </p:spPr>
        <p:style>
          <a:lnRef idx="1">
            <a:schemeClr val="accent2"/>
          </a:lnRef>
          <a:fillRef idx="0">
            <a:schemeClr val="accent2"/>
          </a:fillRef>
          <a:effectRef idx="0">
            <a:schemeClr val="accent2"/>
          </a:effectRef>
          <a:fontRef idx="minor">
            <a:schemeClr val="tx1"/>
          </a:fontRef>
        </p:style>
      </p:cxnSp>
      <p:pic>
        <p:nvPicPr>
          <p:cNvPr id="8" name="Picture 7" descr="Hands holding a sign with text&#10;&#10;Description automatically generated">
            <a:extLst>
              <a:ext uri="{FF2B5EF4-FFF2-40B4-BE49-F238E27FC236}">
                <a16:creationId xmlns:a16="http://schemas.microsoft.com/office/drawing/2014/main" id="{FF5030F7-FDEE-F922-9564-D2C77D592E1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65781" y="1924837"/>
            <a:ext cx="4608129" cy="3245439"/>
          </a:xfrm>
          <a:prstGeom prst="rect">
            <a:avLst/>
          </a:prstGeom>
        </p:spPr>
      </p:pic>
    </p:spTree>
    <p:extLst>
      <p:ext uri="{BB962C8B-B14F-4D97-AF65-F5344CB8AC3E}">
        <p14:creationId xmlns:p14="http://schemas.microsoft.com/office/powerpoint/2010/main" val="25700668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1BFDC7AB-9D5F-4BFD-A8B6-6E826636AEF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rot="10800000">
            <a:off x="0" y="0"/>
            <a:ext cx="12192000" cy="6858000"/>
          </a:xfrm>
          <a:prstGeom prst="rect">
            <a:avLst/>
          </a:prstGeom>
        </p:spPr>
      </p:pic>
      <p:cxnSp>
        <p:nvCxnSpPr>
          <p:cNvPr id="14" name="Straight Connector 13">
            <a:extLst>
              <a:ext uri="{FF2B5EF4-FFF2-40B4-BE49-F238E27FC236}">
                <a16:creationId xmlns:a16="http://schemas.microsoft.com/office/drawing/2014/main" id="{D9529A33-93A1-407E-02A1-01D963BCD54E}"/>
              </a:ext>
            </a:extLst>
          </p:cNvPr>
          <p:cNvCxnSpPr>
            <a:cxnSpLocks/>
          </p:cNvCxnSpPr>
          <p:nvPr/>
        </p:nvCxnSpPr>
        <p:spPr>
          <a:xfrm flipH="1">
            <a:off x="590373" y="4307568"/>
            <a:ext cx="1271587"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16" name="Title 1">
            <a:extLst>
              <a:ext uri="{FF2B5EF4-FFF2-40B4-BE49-F238E27FC236}">
                <a16:creationId xmlns:a16="http://schemas.microsoft.com/office/drawing/2014/main" id="{41FD4814-E788-63E9-26FF-85E87BA2E22E}"/>
              </a:ext>
            </a:extLst>
          </p:cNvPr>
          <p:cNvSpPr txBox="1">
            <a:spLocks/>
          </p:cNvSpPr>
          <p:nvPr/>
        </p:nvSpPr>
        <p:spPr>
          <a:xfrm>
            <a:off x="518478" y="3835207"/>
            <a:ext cx="9144000" cy="54451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400" b="1" kern="1200">
                <a:solidFill>
                  <a:schemeClr val="tx1"/>
                </a:solidFill>
                <a:latin typeface="Arial" panose="020B0604020202020204" pitchFamily="34" charset="0"/>
                <a:ea typeface="Inter" panose="02000503000000020004" pitchFamily="50" charset="0"/>
                <a:cs typeface="Arial" panose="020B0604020202020204" pitchFamily="34" charset="0"/>
              </a:defRPr>
            </a:lvl1pPr>
          </a:lstStyle>
          <a:p>
            <a:r>
              <a:rPr lang="bs-Latn-BA" dirty="0">
                <a:solidFill>
                  <a:schemeClr val="bg1"/>
                </a:solidFill>
              </a:rPr>
              <a:t>Contact</a:t>
            </a:r>
            <a:endParaRPr lang="en-US" dirty="0">
              <a:solidFill>
                <a:schemeClr val="bg1"/>
              </a:solidFill>
            </a:endParaRPr>
          </a:p>
        </p:txBody>
      </p:sp>
      <p:sp>
        <p:nvSpPr>
          <p:cNvPr id="18" name="Text Placeholder 3">
            <a:extLst>
              <a:ext uri="{FF2B5EF4-FFF2-40B4-BE49-F238E27FC236}">
                <a16:creationId xmlns:a16="http://schemas.microsoft.com/office/drawing/2014/main" id="{5573D86C-A58E-46E6-A038-B836BC7C25A4}"/>
              </a:ext>
            </a:extLst>
          </p:cNvPr>
          <p:cNvSpPr txBox="1">
            <a:spLocks/>
          </p:cNvSpPr>
          <p:nvPr/>
        </p:nvSpPr>
        <p:spPr>
          <a:xfrm>
            <a:off x="500598" y="3951153"/>
            <a:ext cx="10515600" cy="1733550"/>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bs-Latn-BA" sz="5400" dirty="0">
                <a:latin typeface="Arial" panose="020B0604020202020204" pitchFamily="34" charset="0"/>
                <a:cs typeface="Arial" panose="020B0604020202020204" pitchFamily="34" charset="0"/>
              </a:rPr>
              <a:t>Enes Kühn</a:t>
            </a:r>
          </a:p>
        </p:txBody>
      </p:sp>
      <p:grpSp>
        <p:nvGrpSpPr>
          <p:cNvPr id="21" name="Group 20">
            <a:extLst>
              <a:ext uri="{FF2B5EF4-FFF2-40B4-BE49-F238E27FC236}">
                <a16:creationId xmlns:a16="http://schemas.microsoft.com/office/drawing/2014/main" id="{9C5D9AFC-E09D-7B26-49D2-C317F4659D0F}"/>
              </a:ext>
            </a:extLst>
          </p:cNvPr>
          <p:cNvGrpSpPr/>
          <p:nvPr/>
        </p:nvGrpSpPr>
        <p:grpSpPr>
          <a:xfrm>
            <a:off x="768967" y="5456103"/>
            <a:ext cx="7761112" cy="457200"/>
            <a:chOff x="784597" y="5456103"/>
            <a:chExt cx="7761112" cy="457200"/>
          </a:xfrm>
        </p:grpSpPr>
        <p:pic>
          <p:nvPicPr>
            <p:cNvPr id="25" name="Picture 24" descr="Shape&#10;&#10;Description automatically generated with low confidence">
              <a:extLst>
                <a:ext uri="{FF2B5EF4-FFF2-40B4-BE49-F238E27FC236}">
                  <a16:creationId xmlns:a16="http://schemas.microsoft.com/office/drawing/2014/main" id="{1448F48D-69AA-3238-B265-31FAE2C48C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36553" y="5456103"/>
              <a:ext cx="457200" cy="457200"/>
            </a:xfrm>
            <a:prstGeom prst="rect">
              <a:avLst/>
            </a:prstGeom>
          </p:spPr>
        </p:pic>
        <p:sp>
          <p:nvSpPr>
            <p:cNvPr id="26" name="Text Placeholder 3">
              <a:extLst>
                <a:ext uri="{FF2B5EF4-FFF2-40B4-BE49-F238E27FC236}">
                  <a16:creationId xmlns:a16="http://schemas.microsoft.com/office/drawing/2014/main" id="{4D76586E-0480-6636-2D78-35CBB91A51B8}"/>
                </a:ext>
              </a:extLst>
            </p:cNvPr>
            <p:cNvSpPr txBox="1">
              <a:spLocks/>
            </p:cNvSpPr>
            <p:nvPr/>
          </p:nvSpPr>
          <p:spPr>
            <a:xfrm>
              <a:off x="5865910" y="5559410"/>
              <a:ext cx="2679799" cy="250587"/>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bs-Latn-BA" sz="1300">
                  <a:solidFill>
                    <a:schemeClr val="bg1"/>
                  </a:solidFill>
                  <a:latin typeface="Arial"/>
                  <a:cs typeface="Arial"/>
                </a:rPr>
                <a:t>enes.kuhn@htecgroup.com</a:t>
              </a:r>
            </a:p>
          </p:txBody>
        </p:sp>
        <p:sp>
          <p:nvSpPr>
            <p:cNvPr id="29" name="Text Placeholder 3">
              <a:extLst>
                <a:ext uri="{FF2B5EF4-FFF2-40B4-BE49-F238E27FC236}">
                  <a16:creationId xmlns:a16="http://schemas.microsoft.com/office/drawing/2014/main" id="{802A7038-E9CB-0DC9-B028-A8DBBBED87C3}"/>
                </a:ext>
              </a:extLst>
            </p:cNvPr>
            <p:cNvSpPr txBox="1">
              <a:spLocks/>
            </p:cNvSpPr>
            <p:nvPr/>
          </p:nvSpPr>
          <p:spPr>
            <a:xfrm>
              <a:off x="2213954" y="5559410"/>
              <a:ext cx="2679799" cy="250587"/>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bs-Latn-BA" sz="1300">
                  <a:solidFill>
                    <a:schemeClr val="bg1"/>
                  </a:solidFill>
                  <a:latin typeface="Arial"/>
                  <a:cs typeface="Arial"/>
                </a:rPr>
                <a:t>linkedin.com/in/eneskuhn</a:t>
              </a:r>
            </a:p>
          </p:txBody>
        </p:sp>
        <p:pic>
          <p:nvPicPr>
            <p:cNvPr id="30" name="Picture 29" descr="Shape&#10;&#10;Description automatically generated with low confidence">
              <a:extLst>
                <a:ext uri="{FF2B5EF4-FFF2-40B4-BE49-F238E27FC236}">
                  <a16:creationId xmlns:a16="http://schemas.microsoft.com/office/drawing/2014/main" id="{17B7505C-160A-D96C-22AE-581AEECE00A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4597" y="5456103"/>
              <a:ext cx="457200" cy="457200"/>
            </a:xfrm>
            <a:prstGeom prst="rect">
              <a:avLst/>
            </a:prstGeom>
          </p:spPr>
        </p:pic>
        <p:cxnSp>
          <p:nvCxnSpPr>
            <p:cNvPr id="31" name="Straight Connector 30">
              <a:extLst>
                <a:ext uri="{FF2B5EF4-FFF2-40B4-BE49-F238E27FC236}">
                  <a16:creationId xmlns:a16="http://schemas.microsoft.com/office/drawing/2014/main" id="{CF19B8AC-3057-4B67-F1FD-FED5B0C7B72C}"/>
                </a:ext>
              </a:extLst>
            </p:cNvPr>
            <p:cNvCxnSpPr>
              <a:cxnSpLocks/>
            </p:cNvCxnSpPr>
            <p:nvPr/>
          </p:nvCxnSpPr>
          <p:spPr>
            <a:xfrm flipH="1">
              <a:off x="1241797" y="5684703"/>
              <a:ext cx="974697"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BD8931CD-1D95-97E2-8586-5D3FCC4C0C97}"/>
                </a:ext>
              </a:extLst>
            </p:cNvPr>
            <p:cNvCxnSpPr>
              <a:cxnSpLocks/>
            </p:cNvCxnSpPr>
            <p:nvPr/>
          </p:nvCxnSpPr>
          <p:spPr>
            <a:xfrm flipH="1">
              <a:off x="4893753" y="5684703"/>
              <a:ext cx="974697"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3" name="Text Placeholder 10">
            <a:extLst>
              <a:ext uri="{FF2B5EF4-FFF2-40B4-BE49-F238E27FC236}">
                <a16:creationId xmlns:a16="http://schemas.microsoft.com/office/drawing/2014/main" id="{7058DE77-EF95-DE47-CD75-8E940090B50E}"/>
              </a:ext>
            </a:extLst>
          </p:cNvPr>
          <p:cNvSpPr txBox="1">
            <a:spLocks/>
          </p:cNvSpPr>
          <p:nvPr/>
        </p:nvSpPr>
        <p:spPr>
          <a:xfrm>
            <a:off x="4057357" y="4854769"/>
            <a:ext cx="3285004" cy="3263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200" dirty="0">
                <a:latin typeface="Arial" panose="020B0604020202020204" pitchFamily="34" charset="0"/>
                <a:cs typeface="Arial" panose="020B0604020202020204" pitchFamily="34" charset="0"/>
              </a:rPr>
              <a:t>QA Solution Architect</a:t>
            </a:r>
          </a:p>
        </p:txBody>
      </p:sp>
      <p:sp>
        <p:nvSpPr>
          <p:cNvPr id="3" name="AutoShape 4">
            <a:extLst>
              <a:ext uri="{FF2B5EF4-FFF2-40B4-BE49-F238E27FC236}">
                <a16:creationId xmlns:a16="http://schemas.microsoft.com/office/drawing/2014/main" id="{CD543D7E-49C4-BEE5-2A6B-8E72F2781268}"/>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descr="A black and white text&#10;&#10;Description automatically generated">
            <a:extLst>
              <a:ext uri="{FF2B5EF4-FFF2-40B4-BE49-F238E27FC236}">
                <a16:creationId xmlns:a16="http://schemas.microsoft.com/office/drawing/2014/main" id="{38B6A664-91AA-3C52-A371-B8BAC4C204C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48398" y="398151"/>
            <a:ext cx="7620000" cy="3333750"/>
          </a:xfrm>
          <a:prstGeom prst="rect">
            <a:avLst/>
          </a:prstGeom>
        </p:spPr>
      </p:pic>
    </p:spTree>
    <p:extLst>
      <p:ext uri="{BB962C8B-B14F-4D97-AF65-F5344CB8AC3E}">
        <p14:creationId xmlns:p14="http://schemas.microsoft.com/office/powerpoint/2010/main" val="34632912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FC7F2F-7687-5D59-887E-B137247627A5}"/>
              </a:ext>
            </a:extLst>
          </p:cNvPr>
          <p:cNvSpPr>
            <a:spLocks noGrp="1"/>
          </p:cNvSpPr>
          <p:nvPr>
            <p:ph type="title"/>
          </p:nvPr>
        </p:nvSpPr>
        <p:spPr/>
        <p:txBody>
          <a:bodyPr/>
          <a:lstStyle/>
          <a:p>
            <a:r>
              <a:rPr lang="en-US"/>
              <a:t>What is performance testing?</a:t>
            </a:r>
          </a:p>
        </p:txBody>
      </p:sp>
      <p:sp>
        <p:nvSpPr>
          <p:cNvPr id="3" name="Text Placeholder 2">
            <a:extLst>
              <a:ext uri="{FF2B5EF4-FFF2-40B4-BE49-F238E27FC236}">
                <a16:creationId xmlns:a16="http://schemas.microsoft.com/office/drawing/2014/main" id="{D23B29CE-ADEB-4DE3-DC19-C5424C96F161}"/>
              </a:ext>
            </a:extLst>
          </p:cNvPr>
          <p:cNvSpPr>
            <a:spLocks noGrp="1"/>
          </p:cNvSpPr>
          <p:nvPr>
            <p:ph type="body" sz="quarter" idx="15"/>
          </p:nvPr>
        </p:nvSpPr>
        <p:spPr>
          <a:xfrm>
            <a:off x="633412" y="1301392"/>
            <a:ext cx="3907325" cy="1762239"/>
          </a:xfrm>
        </p:spPr>
        <p:txBody>
          <a:bodyPr/>
          <a:lstStyle/>
          <a:p>
            <a:r>
              <a:rPr lang="en-US" dirty="0"/>
              <a:t>Performance testing is a type of nonfunctional software testing that evaluates the performance of a system under various conditions, including high load, stress, and scalability. </a:t>
            </a:r>
          </a:p>
        </p:txBody>
      </p:sp>
      <p:sp>
        <p:nvSpPr>
          <p:cNvPr id="4" name="Text Placeholder 3">
            <a:extLst>
              <a:ext uri="{FF2B5EF4-FFF2-40B4-BE49-F238E27FC236}">
                <a16:creationId xmlns:a16="http://schemas.microsoft.com/office/drawing/2014/main" id="{31A89F3E-63DB-B353-D1A1-8CAE15BEA1A6}"/>
              </a:ext>
            </a:extLst>
          </p:cNvPr>
          <p:cNvSpPr>
            <a:spLocks noGrp="1"/>
          </p:cNvSpPr>
          <p:nvPr>
            <p:ph type="body" sz="quarter" idx="16"/>
          </p:nvPr>
        </p:nvSpPr>
        <p:spPr>
          <a:xfrm>
            <a:off x="633411" y="3063631"/>
            <a:ext cx="3907327" cy="1831903"/>
          </a:xfrm>
        </p:spPr>
        <p:txBody>
          <a:bodyPr/>
          <a:lstStyle/>
          <a:p>
            <a:r>
              <a:rPr lang="en-US" sz="1600" dirty="0"/>
              <a:t>The goal of performance testing is to identify bottlenecks, determine the responsiveness, stability, scalability, and resource usage of the system, and to ensure that it can meet its performance requirements under various conditions.</a:t>
            </a:r>
          </a:p>
        </p:txBody>
      </p:sp>
      <p:sp>
        <p:nvSpPr>
          <p:cNvPr id="5" name="Text Placeholder 4">
            <a:extLst>
              <a:ext uri="{FF2B5EF4-FFF2-40B4-BE49-F238E27FC236}">
                <a16:creationId xmlns:a16="http://schemas.microsoft.com/office/drawing/2014/main" id="{E65493E7-6FD6-4218-5D3B-51A86A8FB56B}"/>
              </a:ext>
            </a:extLst>
          </p:cNvPr>
          <p:cNvSpPr>
            <a:spLocks noGrp="1"/>
          </p:cNvSpPr>
          <p:nvPr>
            <p:ph type="body" sz="quarter" idx="14"/>
          </p:nvPr>
        </p:nvSpPr>
        <p:spPr/>
        <p:txBody>
          <a:bodyPr/>
          <a:lstStyle/>
          <a:p>
            <a:r>
              <a:rPr lang="en-US"/>
              <a:t>Engineering a better future.</a:t>
            </a:r>
          </a:p>
        </p:txBody>
      </p:sp>
      <p:pic>
        <p:nvPicPr>
          <p:cNvPr id="8" name="Picture 7" descr="Close-up of a performance level meter&#10;&#10;Description automatically generated">
            <a:extLst>
              <a:ext uri="{FF2B5EF4-FFF2-40B4-BE49-F238E27FC236}">
                <a16:creationId xmlns:a16="http://schemas.microsoft.com/office/drawing/2014/main" id="{B09A803A-D7DD-4E29-B357-36DE8F77EB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45922" y="1768135"/>
            <a:ext cx="6648450" cy="3810000"/>
          </a:xfrm>
          <a:prstGeom prst="rect">
            <a:avLst/>
          </a:prstGeom>
        </p:spPr>
      </p:pic>
    </p:spTree>
    <p:extLst>
      <p:ext uri="{BB962C8B-B14F-4D97-AF65-F5344CB8AC3E}">
        <p14:creationId xmlns:p14="http://schemas.microsoft.com/office/powerpoint/2010/main" val="9746954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close-up of a piece of fabric&#10;&#10;Description automatically generated">
            <a:extLst>
              <a:ext uri="{FF2B5EF4-FFF2-40B4-BE49-F238E27FC236}">
                <a16:creationId xmlns:a16="http://schemas.microsoft.com/office/drawing/2014/main" id="{425195B9-EC6B-6C1D-AEF5-9ED1A439AF8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3936" y="2089401"/>
            <a:ext cx="11784127" cy="4393651"/>
          </a:xfrm>
          <a:prstGeom prst="rect">
            <a:avLst/>
          </a:prstGeom>
        </p:spPr>
      </p:pic>
      <p:sp>
        <p:nvSpPr>
          <p:cNvPr id="2" name="Title 1">
            <a:extLst>
              <a:ext uri="{FF2B5EF4-FFF2-40B4-BE49-F238E27FC236}">
                <a16:creationId xmlns:a16="http://schemas.microsoft.com/office/drawing/2014/main" id="{9BFC7F2F-7687-5D59-887E-B137247627A5}"/>
              </a:ext>
            </a:extLst>
          </p:cNvPr>
          <p:cNvSpPr>
            <a:spLocks noGrp="1"/>
          </p:cNvSpPr>
          <p:nvPr>
            <p:ph type="title"/>
          </p:nvPr>
        </p:nvSpPr>
        <p:spPr/>
        <p:txBody>
          <a:bodyPr/>
          <a:lstStyle/>
          <a:p>
            <a:r>
              <a:rPr lang="en-US" dirty="0"/>
              <a:t>Aspects of performance testing</a:t>
            </a:r>
          </a:p>
        </p:txBody>
      </p:sp>
      <p:sp>
        <p:nvSpPr>
          <p:cNvPr id="3" name="Text Placeholder 2">
            <a:extLst>
              <a:ext uri="{FF2B5EF4-FFF2-40B4-BE49-F238E27FC236}">
                <a16:creationId xmlns:a16="http://schemas.microsoft.com/office/drawing/2014/main" id="{D23B29CE-ADEB-4DE3-DC19-C5424C96F161}"/>
              </a:ext>
            </a:extLst>
          </p:cNvPr>
          <p:cNvSpPr>
            <a:spLocks noGrp="1"/>
          </p:cNvSpPr>
          <p:nvPr>
            <p:ph type="body" sz="quarter" idx="15"/>
          </p:nvPr>
        </p:nvSpPr>
        <p:spPr>
          <a:xfrm>
            <a:off x="633412" y="1301392"/>
            <a:ext cx="10934192" cy="691531"/>
          </a:xfrm>
        </p:spPr>
        <p:txBody>
          <a:bodyPr/>
          <a:lstStyle/>
          <a:p>
            <a:r>
              <a:rPr lang="en-US" dirty="0"/>
              <a:t>there are many aspects of performance testing bit generally, from the hybrid testing standpoint, we can divide it into two main categories:</a:t>
            </a:r>
          </a:p>
        </p:txBody>
      </p:sp>
      <p:sp>
        <p:nvSpPr>
          <p:cNvPr id="5" name="Text Placeholder 4">
            <a:extLst>
              <a:ext uri="{FF2B5EF4-FFF2-40B4-BE49-F238E27FC236}">
                <a16:creationId xmlns:a16="http://schemas.microsoft.com/office/drawing/2014/main" id="{E65493E7-6FD6-4218-5D3B-51A86A8FB56B}"/>
              </a:ext>
            </a:extLst>
          </p:cNvPr>
          <p:cNvSpPr>
            <a:spLocks noGrp="1"/>
          </p:cNvSpPr>
          <p:nvPr>
            <p:ph type="body" sz="quarter" idx="14"/>
          </p:nvPr>
        </p:nvSpPr>
        <p:spPr/>
        <p:txBody>
          <a:bodyPr/>
          <a:lstStyle/>
          <a:p>
            <a:r>
              <a:rPr lang="en-US"/>
              <a:t>Engineering a better future.</a:t>
            </a:r>
          </a:p>
        </p:txBody>
      </p:sp>
      <p:sp>
        <p:nvSpPr>
          <p:cNvPr id="7" name="Text Placeholder 3">
            <a:extLst>
              <a:ext uri="{FF2B5EF4-FFF2-40B4-BE49-F238E27FC236}">
                <a16:creationId xmlns:a16="http://schemas.microsoft.com/office/drawing/2014/main" id="{329F7885-DB8E-EF96-36A1-94DE8208087A}"/>
              </a:ext>
            </a:extLst>
          </p:cNvPr>
          <p:cNvSpPr txBox="1">
            <a:spLocks/>
          </p:cNvSpPr>
          <p:nvPr/>
        </p:nvSpPr>
        <p:spPr>
          <a:xfrm>
            <a:off x="8194061" y="2513485"/>
            <a:ext cx="3794002" cy="1166330"/>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dirty="0">
                <a:latin typeface="Arial" panose="020B0604020202020204" pitchFamily="34" charset="0"/>
                <a:cs typeface="Arial" panose="020B0604020202020204" pitchFamily="34" charset="0"/>
              </a:rPr>
              <a:t>performance testing </a:t>
            </a:r>
          </a:p>
        </p:txBody>
      </p:sp>
      <p:sp>
        <p:nvSpPr>
          <p:cNvPr id="6" name="Text Placeholder 3">
            <a:extLst>
              <a:ext uri="{FF2B5EF4-FFF2-40B4-BE49-F238E27FC236}">
                <a16:creationId xmlns:a16="http://schemas.microsoft.com/office/drawing/2014/main" id="{1DBB4CF5-5BBC-38A3-A649-7402CF7693C4}"/>
              </a:ext>
            </a:extLst>
          </p:cNvPr>
          <p:cNvSpPr txBox="1">
            <a:spLocks/>
          </p:cNvSpPr>
          <p:nvPr/>
        </p:nvSpPr>
        <p:spPr>
          <a:xfrm>
            <a:off x="2157323" y="2433587"/>
            <a:ext cx="3782280" cy="1166331"/>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dirty="0">
                <a:latin typeface="Arial" panose="020B0604020202020204" pitchFamily="34" charset="0"/>
                <a:cs typeface="Arial" panose="020B0604020202020204" pitchFamily="34" charset="0"/>
              </a:rPr>
              <a:t>performance testing </a:t>
            </a:r>
          </a:p>
        </p:txBody>
      </p:sp>
    </p:spTree>
    <p:extLst>
      <p:ext uri="{BB962C8B-B14F-4D97-AF65-F5344CB8AC3E}">
        <p14:creationId xmlns:p14="http://schemas.microsoft.com/office/powerpoint/2010/main" val="26064627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221FB8-8761-E22F-3665-62DD79927C6C}"/>
              </a:ext>
            </a:extLst>
          </p:cNvPr>
          <p:cNvSpPr>
            <a:spLocks noGrp="1"/>
          </p:cNvSpPr>
          <p:nvPr>
            <p:ph type="title"/>
          </p:nvPr>
        </p:nvSpPr>
        <p:spPr/>
        <p:txBody>
          <a:bodyPr/>
          <a:lstStyle/>
          <a:p>
            <a:r>
              <a:rPr lang="en-US"/>
              <a:t>Frontend performance testing</a:t>
            </a:r>
          </a:p>
        </p:txBody>
      </p:sp>
      <p:sp>
        <p:nvSpPr>
          <p:cNvPr id="3" name="Text Placeholder 2">
            <a:extLst>
              <a:ext uri="{FF2B5EF4-FFF2-40B4-BE49-F238E27FC236}">
                <a16:creationId xmlns:a16="http://schemas.microsoft.com/office/drawing/2014/main" id="{82A1736C-76D3-3BA4-9BB9-4C6D7E951530}"/>
              </a:ext>
            </a:extLst>
          </p:cNvPr>
          <p:cNvSpPr>
            <a:spLocks noGrp="1"/>
          </p:cNvSpPr>
          <p:nvPr>
            <p:ph type="body" sz="quarter" idx="15"/>
          </p:nvPr>
        </p:nvSpPr>
        <p:spPr>
          <a:xfrm>
            <a:off x="633412" y="1301393"/>
            <a:ext cx="10515595" cy="1222976"/>
          </a:xfrm>
        </p:spPr>
        <p:txBody>
          <a:bodyPr/>
          <a:lstStyle/>
          <a:p>
            <a:r>
              <a:rPr lang="en-US" dirty="0"/>
              <a:t>Frontend performance testing is a type of performance testing that focuses specifically on the performance of the frontend or user interface of a web application. It involves measuring the speed and responsiveness of the user interface and how quickly it loads and displays content for the user. </a:t>
            </a:r>
          </a:p>
        </p:txBody>
      </p:sp>
      <p:sp>
        <p:nvSpPr>
          <p:cNvPr id="4" name="Text Placeholder 3">
            <a:extLst>
              <a:ext uri="{FF2B5EF4-FFF2-40B4-BE49-F238E27FC236}">
                <a16:creationId xmlns:a16="http://schemas.microsoft.com/office/drawing/2014/main" id="{28909F44-6120-6A6B-3FA2-F54472A278E5}"/>
              </a:ext>
            </a:extLst>
          </p:cNvPr>
          <p:cNvSpPr>
            <a:spLocks noGrp="1"/>
          </p:cNvSpPr>
          <p:nvPr>
            <p:ph type="body" sz="quarter" idx="16"/>
          </p:nvPr>
        </p:nvSpPr>
        <p:spPr>
          <a:xfrm>
            <a:off x="633412" y="2816661"/>
            <a:ext cx="10623474" cy="2660122"/>
          </a:xfrm>
        </p:spPr>
        <p:txBody>
          <a:bodyPr/>
          <a:lstStyle/>
          <a:p>
            <a:r>
              <a:rPr lang="en-US" sz="1600" b="1" dirty="0"/>
              <a:t>Core Web Vitals</a:t>
            </a:r>
          </a:p>
          <a:p>
            <a:r>
              <a:rPr lang="en-US" sz="1600" dirty="0">
                <a:hlinkClick r:id="rId2"/>
              </a:rPr>
              <a:t>Core Web Vitals</a:t>
            </a:r>
            <a:r>
              <a:rPr lang="en-US" sz="1600" dirty="0"/>
              <a:t> are the subset of Web Vitals that apply to all web pages, should be measured by all site owners, and will be surfaced across all Google tools. Each of the Core Web Vitals represents a distinct facet of the user experience, is measurable in the field, and reflects the real-world experience of a critical user-centric outcome.</a:t>
            </a:r>
          </a:p>
        </p:txBody>
      </p:sp>
      <p:sp>
        <p:nvSpPr>
          <p:cNvPr id="5" name="Text Placeholder 4">
            <a:extLst>
              <a:ext uri="{FF2B5EF4-FFF2-40B4-BE49-F238E27FC236}">
                <a16:creationId xmlns:a16="http://schemas.microsoft.com/office/drawing/2014/main" id="{6F6E27FA-EACC-7EEF-CF02-056EC5E12944}"/>
              </a:ext>
            </a:extLst>
          </p:cNvPr>
          <p:cNvSpPr>
            <a:spLocks noGrp="1"/>
          </p:cNvSpPr>
          <p:nvPr>
            <p:ph type="body" sz="quarter" idx="14"/>
          </p:nvPr>
        </p:nvSpPr>
        <p:spPr/>
        <p:txBody>
          <a:bodyPr/>
          <a:lstStyle/>
          <a:p>
            <a:r>
              <a:rPr lang="en-US"/>
              <a:t>Engineering a better future.</a:t>
            </a:r>
          </a:p>
        </p:txBody>
      </p:sp>
      <p:pic>
        <p:nvPicPr>
          <p:cNvPr id="13" name="Picture 12">
            <a:extLst>
              <a:ext uri="{FF2B5EF4-FFF2-40B4-BE49-F238E27FC236}">
                <a16:creationId xmlns:a16="http://schemas.microsoft.com/office/drawing/2014/main" id="{15B3E9CE-9D62-896C-6A94-3070CA44A354}"/>
              </a:ext>
            </a:extLst>
          </p:cNvPr>
          <p:cNvPicPr>
            <a:picLocks noChangeAspect="1"/>
          </p:cNvPicPr>
          <p:nvPr/>
        </p:nvPicPr>
        <p:blipFill>
          <a:blip r:embed="rId3"/>
          <a:stretch>
            <a:fillRect/>
          </a:stretch>
        </p:blipFill>
        <p:spPr>
          <a:xfrm>
            <a:off x="633412" y="4038230"/>
            <a:ext cx="10756569" cy="2819770"/>
          </a:xfrm>
          <a:prstGeom prst="rect">
            <a:avLst/>
          </a:prstGeom>
        </p:spPr>
      </p:pic>
    </p:spTree>
    <p:extLst>
      <p:ext uri="{BB962C8B-B14F-4D97-AF65-F5344CB8AC3E}">
        <p14:creationId xmlns:p14="http://schemas.microsoft.com/office/powerpoint/2010/main" val="16320885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221FB8-8761-E22F-3665-62DD79927C6C}"/>
              </a:ext>
            </a:extLst>
          </p:cNvPr>
          <p:cNvSpPr>
            <a:spLocks noGrp="1"/>
          </p:cNvSpPr>
          <p:nvPr>
            <p:ph type="title"/>
          </p:nvPr>
        </p:nvSpPr>
        <p:spPr/>
        <p:txBody>
          <a:bodyPr/>
          <a:lstStyle/>
          <a:p>
            <a:r>
              <a:rPr lang="en-US" dirty="0"/>
              <a:t>Frontend performance testing – Core Web Vitals</a:t>
            </a:r>
          </a:p>
        </p:txBody>
      </p:sp>
      <p:sp>
        <p:nvSpPr>
          <p:cNvPr id="5" name="Text Placeholder 4">
            <a:extLst>
              <a:ext uri="{FF2B5EF4-FFF2-40B4-BE49-F238E27FC236}">
                <a16:creationId xmlns:a16="http://schemas.microsoft.com/office/drawing/2014/main" id="{6F6E27FA-EACC-7EEF-CF02-056EC5E12944}"/>
              </a:ext>
            </a:extLst>
          </p:cNvPr>
          <p:cNvSpPr>
            <a:spLocks noGrp="1"/>
          </p:cNvSpPr>
          <p:nvPr>
            <p:ph type="body" sz="quarter" idx="14"/>
          </p:nvPr>
        </p:nvSpPr>
        <p:spPr/>
        <p:txBody>
          <a:bodyPr/>
          <a:lstStyle/>
          <a:p>
            <a:r>
              <a:rPr lang="en-US"/>
              <a:t>Engineering a better future.</a:t>
            </a:r>
          </a:p>
        </p:txBody>
      </p:sp>
      <p:sp>
        <p:nvSpPr>
          <p:cNvPr id="6" name="Text Placeholder 3">
            <a:extLst>
              <a:ext uri="{FF2B5EF4-FFF2-40B4-BE49-F238E27FC236}">
                <a16:creationId xmlns:a16="http://schemas.microsoft.com/office/drawing/2014/main" id="{1B97A508-A209-A016-3AE8-712A3E132D58}"/>
              </a:ext>
            </a:extLst>
          </p:cNvPr>
          <p:cNvSpPr txBox="1">
            <a:spLocks/>
          </p:cNvSpPr>
          <p:nvPr/>
        </p:nvSpPr>
        <p:spPr>
          <a:xfrm>
            <a:off x="1084737" y="1608937"/>
            <a:ext cx="10221616" cy="4182263"/>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b="1" dirty="0" err="1"/>
              <a:t>browser_web_vital_lcp</a:t>
            </a:r>
            <a:r>
              <a:rPr lang="en-US" sz="1600" b="1" dirty="0"/>
              <a:t>: </a:t>
            </a:r>
            <a:r>
              <a:rPr lang="en-US" sz="1600" i="1" dirty="0"/>
              <a:t>Largest </a:t>
            </a:r>
            <a:r>
              <a:rPr lang="en-US" sz="1600" i="1" dirty="0" err="1"/>
              <a:t>Contentful</a:t>
            </a:r>
            <a:r>
              <a:rPr lang="en-US" sz="1600" i="1" dirty="0"/>
              <a:t> Paint - </a:t>
            </a:r>
            <a:r>
              <a:rPr lang="en-US" sz="1600" dirty="0"/>
              <a:t>metric reports the render time of the largest image or text block visible within the viewport, relative to when the page first started loading. </a:t>
            </a:r>
            <a:r>
              <a:rPr lang="en-US" sz="1600" dirty="0">
                <a:solidFill>
                  <a:schemeClr val="accent6">
                    <a:lumMod val="75000"/>
                  </a:schemeClr>
                </a:solidFill>
              </a:rPr>
              <a:t>(good &lt; 2.5 sec)</a:t>
            </a:r>
            <a:endParaRPr lang="en-US" sz="1600" i="1" dirty="0">
              <a:solidFill>
                <a:schemeClr val="accent6">
                  <a:lumMod val="75000"/>
                </a:schemeClr>
              </a:solidFill>
            </a:endParaRPr>
          </a:p>
          <a:p>
            <a:r>
              <a:rPr lang="en-US" sz="1600" b="1" dirty="0" err="1"/>
              <a:t>browser_web_vital_fid</a:t>
            </a:r>
            <a:r>
              <a:rPr lang="en-US" sz="1600" b="1" dirty="0"/>
              <a:t>: </a:t>
            </a:r>
            <a:r>
              <a:rPr lang="en-US" sz="1600" i="1" dirty="0"/>
              <a:t>First Input Delay</a:t>
            </a:r>
            <a:r>
              <a:rPr lang="en-US" sz="1600" b="1" dirty="0"/>
              <a:t> - </a:t>
            </a:r>
            <a:r>
              <a:rPr lang="en-US" sz="1600" dirty="0"/>
              <a:t>measures the time from when a user first interacts with a page (that is, when they click a link or clicks on a button) to the time when the browser is able to begin processing event handlers in response to that interaction. </a:t>
            </a:r>
            <a:r>
              <a:rPr lang="en-US" sz="1600" dirty="0">
                <a:solidFill>
                  <a:schemeClr val="accent6">
                    <a:lumMod val="75000"/>
                  </a:schemeClr>
                </a:solidFill>
              </a:rPr>
              <a:t>(good &lt; 100 </a:t>
            </a:r>
            <a:r>
              <a:rPr lang="en-US" sz="1600" dirty="0" err="1">
                <a:solidFill>
                  <a:schemeClr val="accent6">
                    <a:lumMod val="75000"/>
                  </a:schemeClr>
                </a:solidFill>
              </a:rPr>
              <a:t>ms</a:t>
            </a:r>
            <a:r>
              <a:rPr lang="en-US" sz="1600" dirty="0">
                <a:solidFill>
                  <a:schemeClr val="accent6">
                    <a:lumMod val="75000"/>
                  </a:schemeClr>
                </a:solidFill>
              </a:rPr>
              <a:t>)</a:t>
            </a:r>
          </a:p>
          <a:p>
            <a:r>
              <a:rPr lang="en-US" sz="1600" b="1" dirty="0" err="1"/>
              <a:t>browser_web_vital_cls</a:t>
            </a:r>
            <a:r>
              <a:rPr lang="en-US" sz="1600" b="1" dirty="0"/>
              <a:t>: </a:t>
            </a:r>
            <a:r>
              <a:rPr lang="en-US" sz="1600" i="1" dirty="0"/>
              <a:t>Cumulative Layout Shift</a:t>
            </a:r>
            <a:r>
              <a:rPr lang="en-US" sz="1600" b="1" dirty="0"/>
              <a:t> - </a:t>
            </a:r>
            <a:r>
              <a:rPr lang="en-US" sz="1600" dirty="0"/>
              <a:t>is a measure of how much a webpage unexpectedly shifts during its life. For example, if a website visitor loaded a page and, while they were reading it, a banner loads and the page jumps down, that would constitute a large CLS score.</a:t>
            </a:r>
          </a:p>
          <a:p>
            <a:endParaRPr lang="en-US" sz="1600" dirty="0"/>
          </a:p>
          <a:p>
            <a:r>
              <a:rPr lang="en-US" sz="1600" dirty="0"/>
              <a:t>layout shift score = impact fraction x distance fraction</a:t>
            </a:r>
          </a:p>
          <a:p>
            <a:endParaRPr lang="en-US" sz="1600" dirty="0"/>
          </a:p>
          <a:p>
            <a:r>
              <a:rPr lang="en-US" sz="1600" dirty="0"/>
              <a:t>Impact fraction relates to the size of the unstable element in comparison to the viewport. </a:t>
            </a:r>
          </a:p>
          <a:p>
            <a:r>
              <a:rPr lang="en-US" sz="1600" dirty="0"/>
              <a:t>Distance fraction is the amount the unstable element moves as a ratio of the viewport.</a:t>
            </a:r>
          </a:p>
          <a:p>
            <a:r>
              <a:rPr lang="en-US" sz="1600" dirty="0">
                <a:solidFill>
                  <a:schemeClr val="accent6">
                    <a:lumMod val="75000"/>
                  </a:schemeClr>
                </a:solidFill>
              </a:rPr>
              <a:t>(good &lt; 0.1)</a:t>
            </a:r>
          </a:p>
          <a:p>
            <a:endParaRPr lang="en-US" sz="1600" dirty="0"/>
          </a:p>
        </p:txBody>
      </p:sp>
      <p:sp>
        <p:nvSpPr>
          <p:cNvPr id="7" name="Rectangle 6">
            <a:extLst>
              <a:ext uri="{FF2B5EF4-FFF2-40B4-BE49-F238E27FC236}">
                <a16:creationId xmlns:a16="http://schemas.microsoft.com/office/drawing/2014/main" id="{921980F8-E070-830F-21C5-DA2A92251149}"/>
              </a:ext>
            </a:extLst>
          </p:cNvPr>
          <p:cNvSpPr/>
          <p:nvPr/>
        </p:nvSpPr>
        <p:spPr>
          <a:xfrm>
            <a:off x="885647" y="1686061"/>
            <a:ext cx="132461" cy="132461"/>
          </a:xfrm>
          <a:prstGeom prst="rect">
            <a:avLst/>
          </a:prstGeom>
          <a:solidFill>
            <a:srgbClr val="407E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8" name="Rectangle 7">
            <a:extLst>
              <a:ext uri="{FF2B5EF4-FFF2-40B4-BE49-F238E27FC236}">
                <a16:creationId xmlns:a16="http://schemas.microsoft.com/office/drawing/2014/main" id="{BBE84185-83A4-E79C-C01E-50249E06AB3B}"/>
              </a:ext>
            </a:extLst>
          </p:cNvPr>
          <p:cNvSpPr/>
          <p:nvPr/>
        </p:nvSpPr>
        <p:spPr>
          <a:xfrm>
            <a:off x="885647" y="2259138"/>
            <a:ext cx="132461" cy="132461"/>
          </a:xfrm>
          <a:prstGeom prst="rect">
            <a:avLst/>
          </a:prstGeom>
          <a:solidFill>
            <a:srgbClr val="407E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9" name="Rectangle 8">
            <a:extLst>
              <a:ext uri="{FF2B5EF4-FFF2-40B4-BE49-F238E27FC236}">
                <a16:creationId xmlns:a16="http://schemas.microsoft.com/office/drawing/2014/main" id="{C5723B0F-2865-31D6-E3E1-8217D2D800F6}"/>
              </a:ext>
            </a:extLst>
          </p:cNvPr>
          <p:cNvSpPr/>
          <p:nvPr/>
        </p:nvSpPr>
        <p:spPr>
          <a:xfrm>
            <a:off x="885644" y="3067670"/>
            <a:ext cx="132461" cy="132461"/>
          </a:xfrm>
          <a:prstGeom prst="rect">
            <a:avLst/>
          </a:prstGeom>
          <a:solidFill>
            <a:srgbClr val="407E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0" name="Rectangle 9">
            <a:extLst>
              <a:ext uri="{FF2B5EF4-FFF2-40B4-BE49-F238E27FC236}">
                <a16:creationId xmlns:a16="http://schemas.microsoft.com/office/drawing/2014/main" id="{1D8B5B23-D9E1-3563-47FD-95CE30B3A35E}"/>
              </a:ext>
            </a:extLst>
          </p:cNvPr>
          <p:cNvSpPr/>
          <p:nvPr/>
        </p:nvSpPr>
        <p:spPr>
          <a:xfrm>
            <a:off x="1066338" y="5249063"/>
            <a:ext cx="66231" cy="66231"/>
          </a:xfrm>
          <a:prstGeom prst="rect">
            <a:avLst/>
          </a:prstGeom>
          <a:solidFill>
            <a:srgbClr val="407E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4" name="Rectangle 13">
            <a:extLst>
              <a:ext uri="{FF2B5EF4-FFF2-40B4-BE49-F238E27FC236}">
                <a16:creationId xmlns:a16="http://schemas.microsoft.com/office/drawing/2014/main" id="{1011FC82-870A-DFEE-8DEE-98ED3BB66DC9}"/>
              </a:ext>
            </a:extLst>
          </p:cNvPr>
          <p:cNvSpPr/>
          <p:nvPr/>
        </p:nvSpPr>
        <p:spPr>
          <a:xfrm>
            <a:off x="1066338" y="4894847"/>
            <a:ext cx="66231" cy="66231"/>
          </a:xfrm>
          <a:prstGeom prst="rect">
            <a:avLst/>
          </a:prstGeom>
          <a:solidFill>
            <a:srgbClr val="407E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pic>
        <p:nvPicPr>
          <p:cNvPr id="18" name="Picture 17" descr="A red and white lighthouse with clouds in the sky&#10;&#10;Description automatically generated">
            <a:extLst>
              <a:ext uri="{FF2B5EF4-FFF2-40B4-BE49-F238E27FC236}">
                <a16:creationId xmlns:a16="http://schemas.microsoft.com/office/drawing/2014/main" id="{EA092A6D-869C-2FB6-6E9A-E4FBDA0D82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47686" y="4364831"/>
            <a:ext cx="2143125" cy="2143125"/>
          </a:xfrm>
          <a:prstGeom prst="rect">
            <a:avLst/>
          </a:prstGeom>
        </p:spPr>
      </p:pic>
    </p:spTree>
    <p:extLst>
      <p:ext uri="{BB962C8B-B14F-4D97-AF65-F5344CB8AC3E}">
        <p14:creationId xmlns:p14="http://schemas.microsoft.com/office/powerpoint/2010/main" val="27595676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low Website Tricks You Need to Know Now - GamesReviews.com">
            <a:extLst>
              <a:ext uri="{FF2B5EF4-FFF2-40B4-BE49-F238E27FC236}">
                <a16:creationId xmlns:a16="http://schemas.microsoft.com/office/drawing/2014/main" id="{93FB3AB5-083F-C9EC-C69C-ECC3BB4DC0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C221FB8-8761-E22F-3665-62DD79927C6C}"/>
              </a:ext>
            </a:extLst>
          </p:cNvPr>
          <p:cNvSpPr>
            <a:spLocks noGrp="1"/>
          </p:cNvSpPr>
          <p:nvPr>
            <p:ph type="title"/>
          </p:nvPr>
        </p:nvSpPr>
        <p:spPr/>
        <p:txBody>
          <a:bodyPr/>
          <a:lstStyle/>
          <a:p>
            <a:r>
              <a:rPr lang="en-US" sz="3200"/>
              <a:t>Frontend performance testing is realistic!</a:t>
            </a:r>
          </a:p>
        </p:txBody>
      </p:sp>
      <p:sp>
        <p:nvSpPr>
          <p:cNvPr id="5" name="Text Placeholder 4">
            <a:extLst>
              <a:ext uri="{FF2B5EF4-FFF2-40B4-BE49-F238E27FC236}">
                <a16:creationId xmlns:a16="http://schemas.microsoft.com/office/drawing/2014/main" id="{6F6E27FA-EACC-7EEF-CF02-056EC5E12944}"/>
              </a:ext>
            </a:extLst>
          </p:cNvPr>
          <p:cNvSpPr>
            <a:spLocks noGrp="1"/>
          </p:cNvSpPr>
          <p:nvPr>
            <p:ph type="body" sz="quarter" idx="14"/>
          </p:nvPr>
        </p:nvSpPr>
        <p:spPr/>
        <p:txBody>
          <a:bodyPr/>
          <a:lstStyle/>
          <a:p>
            <a:r>
              <a:rPr lang="en-US"/>
              <a:t>Engineering a better future.</a:t>
            </a:r>
          </a:p>
        </p:txBody>
      </p:sp>
    </p:spTree>
    <p:extLst>
      <p:ext uri="{BB962C8B-B14F-4D97-AF65-F5344CB8AC3E}">
        <p14:creationId xmlns:p14="http://schemas.microsoft.com/office/powerpoint/2010/main" val="16110111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221FB8-8761-E22F-3665-62DD79927C6C}"/>
              </a:ext>
            </a:extLst>
          </p:cNvPr>
          <p:cNvSpPr>
            <a:spLocks noGrp="1"/>
          </p:cNvSpPr>
          <p:nvPr>
            <p:ph type="title"/>
          </p:nvPr>
        </p:nvSpPr>
        <p:spPr/>
        <p:txBody>
          <a:bodyPr/>
          <a:lstStyle/>
          <a:p>
            <a:r>
              <a:rPr lang="en-US"/>
              <a:t>Backend performance testing</a:t>
            </a:r>
          </a:p>
        </p:txBody>
      </p:sp>
      <p:sp>
        <p:nvSpPr>
          <p:cNvPr id="5" name="Text Placeholder 4">
            <a:extLst>
              <a:ext uri="{FF2B5EF4-FFF2-40B4-BE49-F238E27FC236}">
                <a16:creationId xmlns:a16="http://schemas.microsoft.com/office/drawing/2014/main" id="{6F6E27FA-EACC-7EEF-CF02-056EC5E12944}"/>
              </a:ext>
            </a:extLst>
          </p:cNvPr>
          <p:cNvSpPr>
            <a:spLocks noGrp="1"/>
          </p:cNvSpPr>
          <p:nvPr>
            <p:ph type="body" sz="quarter" idx="14"/>
          </p:nvPr>
        </p:nvSpPr>
        <p:spPr/>
        <p:txBody>
          <a:bodyPr/>
          <a:lstStyle/>
          <a:p>
            <a:r>
              <a:rPr lang="en-US"/>
              <a:t>Engineering a better future.</a:t>
            </a:r>
          </a:p>
        </p:txBody>
      </p:sp>
      <p:sp>
        <p:nvSpPr>
          <p:cNvPr id="6" name="Text Placeholder 2">
            <a:extLst>
              <a:ext uri="{FF2B5EF4-FFF2-40B4-BE49-F238E27FC236}">
                <a16:creationId xmlns:a16="http://schemas.microsoft.com/office/drawing/2014/main" id="{07B83137-9673-B94C-580A-AB143DEDAC7B}"/>
              </a:ext>
            </a:extLst>
          </p:cNvPr>
          <p:cNvSpPr>
            <a:spLocks noGrp="1"/>
          </p:cNvSpPr>
          <p:nvPr>
            <p:ph type="body" sz="quarter" idx="15"/>
          </p:nvPr>
        </p:nvSpPr>
        <p:spPr>
          <a:xfrm>
            <a:off x="633412" y="1301393"/>
            <a:ext cx="10515595" cy="1222976"/>
          </a:xfrm>
        </p:spPr>
        <p:txBody>
          <a:bodyPr/>
          <a:lstStyle/>
          <a:p>
            <a:r>
              <a:rPr lang="en-US"/>
              <a:t>Backend performance testing is a type of performance testing that focuses on evaluating the performance of the backend infrastructure and components of a system. This includes measuring the performance of the application server, database server, APIs, and other backend components that are critical to the functionality of the system.</a:t>
            </a:r>
          </a:p>
        </p:txBody>
      </p:sp>
      <p:sp>
        <p:nvSpPr>
          <p:cNvPr id="7" name="Text Placeholder 3">
            <a:extLst>
              <a:ext uri="{FF2B5EF4-FFF2-40B4-BE49-F238E27FC236}">
                <a16:creationId xmlns:a16="http://schemas.microsoft.com/office/drawing/2014/main" id="{C6CA6F12-EFAB-330C-4D98-8B143F3D112D}"/>
              </a:ext>
            </a:extLst>
          </p:cNvPr>
          <p:cNvSpPr>
            <a:spLocks noGrp="1"/>
          </p:cNvSpPr>
          <p:nvPr>
            <p:ph type="body" sz="quarter" idx="16"/>
          </p:nvPr>
        </p:nvSpPr>
        <p:spPr>
          <a:xfrm>
            <a:off x="633412" y="3927109"/>
            <a:ext cx="3266466" cy="948762"/>
          </a:xfrm>
        </p:spPr>
        <p:txBody>
          <a:bodyPr/>
          <a:lstStyle/>
          <a:p>
            <a:r>
              <a:rPr lang="en-US" sz="1600" dirty="0"/>
              <a:t>Backend performance testing typically involves measuring a number of key performance metrics, including:</a:t>
            </a:r>
          </a:p>
        </p:txBody>
      </p:sp>
      <p:sp>
        <p:nvSpPr>
          <p:cNvPr id="8" name="Text Placeholder 3">
            <a:extLst>
              <a:ext uri="{FF2B5EF4-FFF2-40B4-BE49-F238E27FC236}">
                <a16:creationId xmlns:a16="http://schemas.microsoft.com/office/drawing/2014/main" id="{FAA29E19-7E45-7670-38C4-FD9567A103AB}"/>
              </a:ext>
            </a:extLst>
          </p:cNvPr>
          <p:cNvSpPr txBox="1">
            <a:spLocks/>
          </p:cNvSpPr>
          <p:nvPr/>
        </p:nvSpPr>
        <p:spPr>
          <a:xfrm>
            <a:off x="4067631" y="2922832"/>
            <a:ext cx="7081376" cy="2957317"/>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err="1"/>
              <a:t>http_reqs</a:t>
            </a:r>
            <a:r>
              <a:rPr lang="en-US" sz="1600" dirty="0"/>
              <a:t>: How many total HTTP requests is generated.</a:t>
            </a:r>
          </a:p>
          <a:p>
            <a:r>
              <a:rPr lang="en-US" sz="1600" dirty="0" err="1"/>
              <a:t>http_req_blocked</a:t>
            </a:r>
            <a:r>
              <a:rPr lang="en-US" sz="1600" dirty="0"/>
              <a:t>: Time spent blocked (waiting for a free TCP connection slot) before initiating the request. </a:t>
            </a:r>
          </a:p>
          <a:p>
            <a:r>
              <a:rPr lang="en-US" sz="1600" dirty="0" err="1"/>
              <a:t>http_req_connecting</a:t>
            </a:r>
            <a:r>
              <a:rPr lang="en-US" sz="1600" dirty="0"/>
              <a:t>: Time spent establishing TCP connection to the remote host.</a:t>
            </a:r>
          </a:p>
          <a:p>
            <a:r>
              <a:rPr lang="en-US" sz="1600" dirty="0" err="1"/>
              <a:t>http_req_receiving</a:t>
            </a:r>
            <a:r>
              <a:rPr lang="en-US" sz="1600" dirty="0"/>
              <a:t>: Time spent receiving response data from the remote host.</a:t>
            </a:r>
          </a:p>
          <a:p>
            <a:r>
              <a:rPr lang="en-US" sz="1600" dirty="0" err="1"/>
              <a:t>http_req_duration</a:t>
            </a:r>
            <a:r>
              <a:rPr lang="en-US" sz="1600" dirty="0"/>
              <a:t>: Total time for the request (send + wait + receiving).</a:t>
            </a:r>
          </a:p>
          <a:p>
            <a:r>
              <a:rPr lang="en-US" sz="1600" dirty="0" err="1"/>
              <a:t>http_req_failed</a:t>
            </a:r>
            <a:r>
              <a:rPr lang="en-US" sz="1600" dirty="0"/>
              <a:t>: The rate of failed requests.</a:t>
            </a:r>
          </a:p>
        </p:txBody>
      </p:sp>
      <p:sp>
        <p:nvSpPr>
          <p:cNvPr id="9" name="Rectangle 8">
            <a:extLst>
              <a:ext uri="{FF2B5EF4-FFF2-40B4-BE49-F238E27FC236}">
                <a16:creationId xmlns:a16="http://schemas.microsoft.com/office/drawing/2014/main" id="{72F933F5-059F-23FF-D2EC-D519614B2935}"/>
              </a:ext>
            </a:extLst>
          </p:cNvPr>
          <p:cNvSpPr/>
          <p:nvPr/>
        </p:nvSpPr>
        <p:spPr>
          <a:xfrm>
            <a:off x="3868541" y="2999956"/>
            <a:ext cx="132461" cy="132461"/>
          </a:xfrm>
          <a:prstGeom prst="rect">
            <a:avLst/>
          </a:prstGeom>
          <a:solidFill>
            <a:srgbClr val="407E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0" name="Rectangle 9">
            <a:extLst>
              <a:ext uri="{FF2B5EF4-FFF2-40B4-BE49-F238E27FC236}">
                <a16:creationId xmlns:a16="http://schemas.microsoft.com/office/drawing/2014/main" id="{1F3C0313-74FE-D163-08DF-51427F0EEBB9}"/>
              </a:ext>
            </a:extLst>
          </p:cNvPr>
          <p:cNvSpPr/>
          <p:nvPr/>
        </p:nvSpPr>
        <p:spPr>
          <a:xfrm>
            <a:off x="3868541" y="3377726"/>
            <a:ext cx="132461" cy="132461"/>
          </a:xfrm>
          <a:prstGeom prst="rect">
            <a:avLst/>
          </a:prstGeom>
          <a:solidFill>
            <a:srgbClr val="407E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1" name="Rectangle 10">
            <a:extLst>
              <a:ext uri="{FF2B5EF4-FFF2-40B4-BE49-F238E27FC236}">
                <a16:creationId xmlns:a16="http://schemas.microsoft.com/office/drawing/2014/main" id="{146BB68C-465B-5A09-8DBF-CB03D681741F}"/>
              </a:ext>
            </a:extLst>
          </p:cNvPr>
          <p:cNvSpPr/>
          <p:nvPr/>
        </p:nvSpPr>
        <p:spPr>
          <a:xfrm>
            <a:off x="3868540" y="3919923"/>
            <a:ext cx="132461" cy="132461"/>
          </a:xfrm>
          <a:prstGeom prst="rect">
            <a:avLst/>
          </a:prstGeom>
          <a:solidFill>
            <a:srgbClr val="407E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2" name="Rectangle 11">
            <a:extLst>
              <a:ext uri="{FF2B5EF4-FFF2-40B4-BE49-F238E27FC236}">
                <a16:creationId xmlns:a16="http://schemas.microsoft.com/office/drawing/2014/main" id="{83BA79F8-F623-EFCA-D184-33CD02382519}"/>
              </a:ext>
            </a:extLst>
          </p:cNvPr>
          <p:cNvSpPr/>
          <p:nvPr/>
        </p:nvSpPr>
        <p:spPr>
          <a:xfrm>
            <a:off x="3868539" y="4475247"/>
            <a:ext cx="132461" cy="132461"/>
          </a:xfrm>
          <a:prstGeom prst="rect">
            <a:avLst/>
          </a:prstGeom>
          <a:solidFill>
            <a:srgbClr val="407E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3" name="Rectangle 12">
            <a:extLst>
              <a:ext uri="{FF2B5EF4-FFF2-40B4-BE49-F238E27FC236}">
                <a16:creationId xmlns:a16="http://schemas.microsoft.com/office/drawing/2014/main" id="{38A5B86C-E88D-0C9A-1D5D-6E078200A0CD}"/>
              </a:ext>
            </a:extLst>
          </p:cNvPr>
          <p:cNvSpPr/>
          <p:nvPr/>
        </p:nvSpPr>
        <p:spPr>
          <a:xfrm>
            <a:off x="3868538" y="5055186"/>
            <a:ext cx="132461" cy="132461"/>
          </a:xfrm>
          <a:prstGeom prst="rect">
            <a:avLst/>
          </a:prstGeom>
          <a:solidFill>
            <a:srgbClr val="407E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3" name="Rectangle 2">
            <a:extLst>
              <a:ext uri="{FF2B5EF4-FFF2-40B4-BE49-F238E27FC236}">
                <a16:creationId xmlns:a16="http://schemas.microsoft.com/office/drawing/2014/main" id="{787C1953-E7D1-B4AD-782A-3399F250F712}"/>
              </a:ext>
            </a:extLst>
          </p:cNvPr>
          <p:cNvSpPr/>
          <p:nvPr/>
        </p:nvSpPr>
        <p:spPr>
          <a:xfrm>
            <a:off x="3868537" y="5388497"/>
            <a:ext cx="132461" cy="132461"/>
          </a:xfrm>
          <a:prstGeom prst="rect">
            <a:avLst/>
          </a:prstGeom>
          <a:solidFill>
            <a:srgbClr val="407E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Tree>
    <p:extLst>
      <p:ext uri="{BB962C8B-B14F-4D97-AF65-F5344CB8AC3E}">
        <p14:creationId xmlns:p14="http://schemas.microsoft.com/office/powerpoint/2010/main" val="149783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221FB8-8761-E22F-3665-62DD79927C6C}"/>
              </a:ext>
            </a:extLst>
          </p:cNvPr>
          <p:cNvSpPr>
            <a:spLocks noGrp="1"/>
          </p:cNvSpPr>
          <p:nvPr>
            <p:ph type="title"/>
          </p:nvPr>
        </p:nvSpPr>
        <p:spPr/>
        <p:txBody>
          <a:bodyPr/>
          <a:lstStyle/>
          <a:p>
            <a:endParaRPr lang="en-US"/>
          </a:p>
        </p:txBody>
      </p:sp>
      <p:sp>
        <p:nvSpPr>
          <p:cNvPr id="5" name="Text Placeholder 4">
            <a:extLst>
              <a:ext uri="{FF2B5EF4-FFF2-40B4-BE49-F238E27FC236}">
                <a16:creationId xmlns:a16="http://schemas.microsoft.com/office/drawing/2014/main" id="{6F6E27FA-EACC-7EEF-CF02-056EC5E12944}"/>
              </a:ext>
            </a:extLst>
          </p:cNvPr>
          <p:cNvSpPr>
            <a:spLocks noGrp="1"/>
          </p:cNvSpPr>
          <p:nvPr>
            <p:ph type="body" sz="quarter" idx="14"/>
          </p:nvPr>
        </p:nvSpPr>
        <p:spPr/>
        <p:txBody>
          <a:bodyPr/>
          <a:lstStyle/>
          <a:p>
            <a:r>
              <a:rPr lang="en-US"/>
              <a:t>Engineering a better future.</a:t>
            </a:r>
          </a:p>
        </p:txBody>
      </p:sp>
      <p:pic>
        <p:nvPicPr>
          <p:cNvPr id="2050" name="Picture 2" descr="Spice-it-up GIFs - Get the best GIF on GIPHY">
            <a:extLst>
              <a:ext uri="{FF2B5EF4-FFF2-40B4-BE49-F238E27FC236}">
                <a16:creationId xmlns:a16="http://schemas.microsoft.com/office/drawing/2014/main" id="{C2D53DFE-C6A4-03FF-0B23-9EC547D337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412" y="366293"/>
            <a:ext cx="10832437" cy="60734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7987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221FB8-8761-E22F-3665-62DD79927C6C}"/>
              </a:ext>
            </a:extLst>
          </p:cNvPr>
          <p:cNvSpPr>
            <a:spLocks noGrp="1"/>
          </p:cNvSpPr>
          <p:nvPr>
            <p:ph type="title"/>
          </p:nvPr>
        </p:nvSpPr>
        <p:spPr/>
        <p:txBody>
          <a:bodyPr/>
          <a:lstStyle/>
          <a:p>
            <a:r>
              <a:rPr lang="en-US"/>
              <a:t>Load testing</a:t>
            </a:r>
          </a:p>
        </p:txBody>
      </p:sp>
      <p:sp>
        <p:nvSpPr>
          <p:cNvPr id="3" name="Text Placeholder 2">
            <a:extLst>
              <a:ext uri="{FF2B5EF4-FFF2-40B4-BE49-F238E27FC236}">
                <a16:creationId xmlns:a16="http://schemas.microsoft.com/office/drawing/2014/main" id="{82A1736C-76D3-3BA4-9BB9-4C6D7E951530}"/>
              </a:ext>
            </a:extLst>
          </p:cNvPr>
          <p:cNvSpPr>
            <a:spLocks noGrp="1"/>
          </p:cNvSpPr>
          <p:nvPr>
            <p:ph type="body" sz="quarter" idx="15"/>
          </p:nvPr>
        </p:nvSpPr>
        <p:spPr>
          <a:xfrm>
            <a:off x="633413" y="1301392"/>
            <a:ext cx="3321174" cy="2004515"/>
          </a:xfrm>
        </p:spPr>
        <p:txBody>
          <a:bodyPr/>
          <a:lstStyle/>
          <a:p>
            <a:r>
              <a:rPr lang="en-US"/>
              <a:t>Load testing is a type of performance testing that involves subjecting a system or application to a high workload or load to measure its performance under heavy usage.</a:t>
            </a:r>
          </a:p>
        </p:txBody>
      </p:sp>
      <p:sp>
        <p:nvSpPr>
          <p:cNvPr id="4" name="Text Placeholder 3">
            <a:extLst>
              <a:ext uri="{FF2B5EF4-FFF2-40B4-BE49-F238E27FC236}">
                <a16:creationId xmlns:a16="http://schemas.microsoft.com/office/drawing/2014/main" id="{28909F44-6120-6A6B-3FA2-F54472A278E5}"/>
              </a:ext>
            </a:extLst>
          </p:cNvPr>
          <p:cNvSpPr>
            <a:spLocks noGrp="1"/>
          </p:cNvSpPr>
          <p:nvPr>
            <p:ph type="body" sz="quarter" idx="16"/>
          </p:nvPr>
        </p:nvSpPr>
        <p:spPr>
          <a:xfrm>
            <a:off x="633412" y="3308600"/>
            <a:ext cx="3321174" cy="2120580"/>
          </a:xfrm>
        </p:spPr>
        <p:txBody>
          <a:bodyPr/>
          <a:lstStyle/>
          <a:p>
            <a:r>
              <a:rPr lang="en-US" sz="1600"/>
              <a:t>The goal of load testing is to identify the system's maximum capacity, how it responds to different levels of stress, and to find and eliminate performance bottlenecks before the system is deployed in a production environment.</a:t>
            </a:r>
          </a:p>
        </p:txBody>
      </p:sp>
      <p:sp>
        <p:nvSpPr>
          <p:cNvPr id="5" name="Text Placeholder 4">
            <a:extLst>
              <a:ext uri="{FF2B5EF4-FFF2-40B4-BE49-F238E27FC236}">
                <a16:creationId xmlns:a16="http://schemas.microsoft.com/office/drawing/2014/main" id="{6F6E27FA-EACC-7EEF-CF02-056EC5E12944}"/>
              </a:ext>
            </a:extLst>
          </p:cNvPr>
          <p:cNvSpPr>
            <a:spLocks noGrp="1"/>
          </p:cNvSpPr>
          <p:nvPr>
            <p:ph type="body" sz="quarter" idx="14"/>
          </p:nvPr>
        </p:nvSpPr>
        <p:spPr/>
        <p:txBody>
          <a:bodyPr/>
          <a:lstStyle/>
          <a:p>
            <a:r>
              <a:rPr lang="en-US"/>
              <a:t>Engineering a better future.</a:t>
            </a:r>
          </a:p>
        </p:txBody>
      </p:sp>
      <p:pic>
        <p:nvPicPr>
          <p:cNvPr id="3074" name="Picture 2" descr="The Perks and Pitfalls of Load Testing with k6 - Maestral Solutions">
            <a:extLst>
              <a:ext uri="{FF2B5EF4-FFF2-40B4-BE49-F238E27FC236}">
                <a16:creationId xmlns:a16="http://schemas.microsoft.com/office/drawing/2014/main" id="{423ABCB5-75E5-65FC-E611-DFDD23A9380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38827" y="1391055"/>
            <a:ext cx="7382247" cy="41525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652766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71C196DACA6234AB9B2A10BE26BD8F8" ma:contentTypeVersion="18" ma:contentTypeDescription="Create a new document." ma:contentTypeScope="" ma:versionID="e62c7e9b510f2dec5aab69b1d501122d">
  <xsd:schema xmlns:xsd="http://www.w3.org/2001/XMLSchema" xmlns:xs="http://www.w3.org/2001/XMLSchema" xmlns:p="http://schemas.microsoft.com/office/2006/metadata/properties" xmlns:ns1="http://schemas.microsoft.com/sharepoint/v3" xmlns:ns2="b844dbcc-22b0-4642-a0e7-69cb88452e85" xmlns:ns3="850a25fa-40ae-4cda-9a18-930610cf5739" targetNamespace="http://schemas.microsoft.com/office/2006/metadata/properties" ma:root="true" ma:fieldsID="1de0d99d259d3fe3133404dfe58d106a" ns1:_="" ns2:_="" ns3:_="">
    <xsd:import namespace="http://schemas.microsoft.com/sharepoint/v3"/>
    <xsd:import namespace="b844dbcc-22b0-4642-a0e7-69cb88452e85"/>
    <xsd:import namespace="850a25fa-40ae-4cda-9a18-930610cf5739"/>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Location" minOccurs="0"/>
                <xsd:element ref="ns2:MediaServiceAutoKeyPoints" minOccurs="0"/>
                <xsd:element ref="ns2:MediaServiceKeyPoints" minOccurs="0"/>
                <xsd:element ref="ns3:SharedWithUsers" minOccurs="0"/>
                <xsd:element ref="ns3:SharedWithDetails" minOccurs="0"/>
                <xsd:element ref="ns2:MediaLengthInSeconds" minOccurs="0"/>
                <xsd:element ref="ns1:_ip_UnifiedCompliancePolicyProperties" minOccurs="0"/>
                <xsd:element ref="ns1:_ip_UnifiedCompliancePolicyUIAction"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1" nillable="true" ma:displayName="Unified Compliance Policy Properties" ma:hidden="true" ma:internalName="_ip_UnifiedCompliancePolicyProperties">
      <xsd:simpleType>
        <xsd:restriction base="dms:Note"/>
      </xsd:simpleType>
    </xsd:element>
    <xsd:element name="_ip_UnifiedCompliancePolicyUIAction" ma:index="22"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844dbcc-22b0-4642-a0e7-69cb88452e8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Location" ma:index="15" nillable="true" ma:displayName="Location" ma:internalName="MediaServiceLocation"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MediaLengthInSeconds" ma:index="20" nillable="true" ma:displayName="Length (seconds)" ma:internalName="MediaLengthInSeconds" ma:readOnly="true">
      <xsd:simpleType>
        <xsd:restriction base="dms:Unknown"/>
      </xsd:simpleType>
    </xsd:element>
    <xsd:element name="lcf76f155ced4ddcb4097134ff3c332f" ma:index="24" nillable="true" ma:taxonomy="true" ma:internalName="lcf76f155ced4ddcb4097134ff3c332f" ma:taxonomyFieldName="MediaServiceImageTags" ma:displayName="Image Tags" ma:readOnly="false" ma:fieldId="{5cf76f15-5ced-4ddc-b409-7134ff3c332f}" ma:taxonomyMulti="true" ma:sspId="f8e64da6-139e-454d-af76-d41b10ee0159"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850a25fa-40ae-4cda-9a18-930610cf5739"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TaxCatchAll" ma:index="25" nillable="true" ma:displayName="Taxonomy Catch All Column" ma:hidden="true" ma:list="{80e8079e-2d39-408f-aa6d-d5b49ed5dcbe}" ma:internalName="TaxCatchAll" ma:showField="CatchAllData" ma:web="850a25fa-40ae-4cda-9a18-930610cf5739">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TaxCatchAll xmlns="850a25fa-40ae-4cda-9a18-930610cf5739" xsi:nil="true"/>
    <_ip_UnifiedCompliancePolicyProperties xmlns="http://schemas.microsoft.com/sharepoint/v3" xsi:nil="true"/>
    <lcf76f155ced4ddcb4097134ff3c332f xmlns="b844dbcc-22b0-4642-a0e7-69cb88452e85">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FC242E99-647F-41AB-9130-12607EC52612}">
  <ds:schemaRefs>
    <ds:schemaRef ds:uri="850a25fa-40ae-4cda-9a18-930610cf5739"/>
    <ds:schemaRef ds:uri="b844dbcc-22b0-4642-a0e7-69cb88452e8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B7329F56-F462-45A2-B6DB-91CC01CE0566}">
  <ds:schemaRefs>
    <ds:schemaRef ds:uri="http://schemas.microsoft.com/sharepoint/v3/contenttype/forms"/>
  </ds:schemaRefs>
</ds:datastoreItem>
</file>

<file path=customXml/itemProps3.xml><?xml version="1.0" encoding="utf-8"?>
<ds:datastoreItem xmlns:ds="http://schemas.openxmlformats.org/officeDocument/2006/customXml" ds:itemID="{7BBBEA89-A0CF-443B-B563-4DA6D56B391C}">
  <ds:schemaRefs>
    <ds:schemaRef ds:uri="b844dbcc-22b0-4642-a0e7-69cb88452e85"/>
    <ds:schemaRef ds:uri="http://www.w3.org/XML/1998/namespace"/>
    <ds:schemaRef ds:uri="http://purl.org/dc/elements/1.1/"/>
    <ds:schemaRef ds:uri="http://schemas.microsoft.com/office/2006/metadata/properties"/>
    <ds:schemaRef ds:uri="http://schemas.openxmlformats.org/package/2006/metadata/core-properties"/>
    <ds:schemaRef ds:uri="http://purl.org/dc/dcmitype/"/>
    <ds:schemaRef ds:uri="http://purl.org/dc/terms/"/>
    <ds:schemaRef ds:uri="http://schemas.microsoft.com/office/2006/documentManagement/types"/>
    <ds:schemaRef ds:uri="http://schemas.microsoft.com/office/infopath/2007/PartnerControls"/>
    <ds:schemaRef ds:uri="850a25fa-40ae-4cda-9a18-930610cf5739"/>
    <ds:schemaRef ds:uri="http://schemas.microsoft.com/sharepoint/v3"/>
  </ds:schemaRefs>
</ds:datastoreItem>
</file>

<file path=docProps/app.xml><?xml version="1.0" encoding="utf-8"?>
<Properties xmlns="http://schemas.openxmlformats.org/officeDocument/2006/extended-properties" xmlns:vt="http://schemas.openxmlformats.org/officeDocument/2006/docPropsVTypes">
  <Template/>
  <TotalTime>189</TotalTime>
  <Words>897</Words>
  <Application>Microsoft Office PowerPoint</Application>
  <PresentationFormat>Widescreen</PresentationFormat>
  <Paragraphs>76</Paragraphs>
  <Slides>17</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17</vt:i4>
      </vt:variant>
    </vt:vector>
  </HeadingPairs>
  <TitlesOfParts>
    <vt:vector size="21" baseType="lpstr">
      <vt:lpstr>Arial</vt:lpstr>
      <vt:lpstr>Calibri</vt:lpstr>
      <vt:lpstr>Calibri Light</vt:lpstr>
      <vt:lpstr>Office Theme</vt:lpstr>
      <vt:lpstr>PowerPoint Presentation</vt:lpstr>
      <vt:lpstr>What is performance testing?</vt:lpstr>
      <vt:lpstr>Aspects of performance testing</vt:lpstr>
      <vt:lpstr>Frontend performance testing</vt:lpstr>
      <vt:lpstr>Frontend performance testing – Core Web Vitals</vt:lpstr>
      <vt:lpstr>Frontend performance testing is realistic!</vt:lpstr>
      <vt:lpstr>Backend performance testing</vt:lpstr>
      <vt:lpstr>PowerPoint Presentation</vt:lpstr>
      <vt:lpstr>Load testing</vt:lpstr>
      <vt:lpstr>Load testing is expensive?!</vt:lpstr>
      <vt:lpstr>PowerPoint Presentation</vt:lpstr>
      <vt:lpstr>Hybrid load/performance testing</vt:lpstr>
      <vt:lpstr>PowerPoint Presentation</vt:lpstr>
      <vt:lpstr>WARNING!!!</vt:lpstr>
      <vt:lpstr>PowerPoint Presentation</vt:lpstr>
      <vt:lpstr>NOTE: Don’t get fooled by pricing. k6 API &amp; k6-browser are FREE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Dina Seremet</dc:creator>
  <cp:lastModifiedBy>Enes Kuhn</cp:lastModifiedBy>
  <cp:revision>6</cp:revision>
  <dcterms:created xsi:type="dcterms:W3CDTF">2023-03-15T08:33:08Z</dcterms:created>
  <dcterms:modified xsi:type="dcterms:W3CDTF">2023-09-03T10:52:00Z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0x010100471C196DACA6234AB9B2A10BE26BD8F8</vt:lpwstr>
  </property>
  <property fmtid="{D5CDD505-2E9C-101B-9397-08002B2CF9AE}" pid="3" name="MediaServiceImageTags">
    <vt:lpwstr/>
  </property>
</Properties>
</file>